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0913A0-64C3-414B-9E12-5B65E06E5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4DD35BC-A6CE-4B3B-B51C-0B42937AB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3ACBBE-1CB5-4A1A-B170-75240765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1A51-FE71-488A-A2C3-7D2DCC7673D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B40AEA-8BAA-492A-B162-5028CBDD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F772F2-BC66-4FE7-A968-8B7851C1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A90-F821-478B-861F-1654D219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AD8EFF-A39E-41FE-BD5D-F7BD70AA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6F4B05B-8344-41E4-B7D5-53C451954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D7A265-C93D-4491-9884-A8186442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1A51-FE71-488A-A2C3-7D2DCC7673D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29D8A6-4FA4-4606-8E6F-088AC0F1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B26FB0-AD38-4E85-B2EB-6AFC0D47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A90-F821-478B-861F-1654D219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CC20794-F5B4-4FEA-838A-770F76174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57CAF6-37BE-48E4-909D-77782F1DB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C4FE5A-BD35-45B1-8526-FE31ADB3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1A51-FE71-488A-A2C3-7D2DCC7673D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D97FB0-6483-491E-8ABB-E7546A4A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72CCF-F873-42EF-9A2E-BE5A2E7D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A90-F821-478B-861F-1654D219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8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2E01D0-3D71-42AE-9EAD-99B7206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12D3E7-47CC-4DBB-9FB6-2FCE79823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A3EDD1-6638-410A-BC38-8E642316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1A51-FE71-488A-A2C3-7D2DCC7673D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A98292-B6BF-459F-977B-D6BD9008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955823-755D-4D85-AFA9-3DA19BF3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A90-F821-478B-861F-1654D219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6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AD7948-8930-4E48-8A89-9F716CEB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CA9562-A9DA-4615-B6E2-3F5CD990F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0774F-70C2-4BFC-89FA-1B3A379C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1A51-FE71-488A-A2C3-7D2DCC7673D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A2259-2054-47AA-87F8-BEA24115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9817A1-A8D8-4DE0-A533-FFCB94E4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A90-F821-478B-861F-1654D219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4B0AAE-5388-4274-8E28-321D829B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315138-092A-4A88-AD24-463821586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7475AB-4969-4A93-98FE-5B98050B8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A8408F-67CC-45EE-A2E0-A088364C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1A51-FE71-488A-A2C3-7D2DCC7673D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8DA474-627E-4E02-B05C-0E36DC32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4A2926-607C-46DC-987A-6D9A19BC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A90-F821-478B-861F-1654D219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1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704C44-5F85-40CE-BE2A-FE0F8344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06A733-0405-4867-96D3-DED08D4E5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6DBF61-6AF1-4E8E-85AC-105FCBE5A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E479A85-FF50-4F52-B2C3-AA228CC67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298609B-D451-4D68-B359-24B30B70B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EDE1EB-A7D5-46D9-8A43-C46FE666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1A51-FE71-488A-A2C3-7D2DCC7673D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7B8680E-203F-4F44-8E18-C78420C1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C584BF-1902-4BD2-B486-F7AC43D3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A90-F821-478B-861F-1654D219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A2CD4F-5B68-49A1-A515-E9AF9302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029674A-0E02-4E4A-A04E-44FACCAD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1A51-FE71-488A-A2C3-7D2DCC7673D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F56F67-3B8E-4CD4-9092-B3D343DF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8F2737-339B-4E75-A58E-C503370F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A90-F821-478B-861F-1654D219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7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2D72C85-8059-4878-B8AC-59DCAA29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1A51-FE71-488A-A2C3-7D2DCC7673D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D8D0461-1006-4E5F-937E-D12A00E4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8137E9-0718-41CC-A37D-0AD468DF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A90-F821-478B-861F-1654D219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3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600A2F-38AF-4DEA-9BB6-36C01D3B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9EBB39-E9D3-4E80-A644-CBF9318A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3D69259-688D-484D-B43D-931A60846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791D0D-3CFA-4247-9F72-43E9A726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1A51-FE71-488A-A2C3-7D2DCC7673D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4665B1-0339-4E32-878E-498B7BC7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34F8F4-DB1E-4F88-9A5E-413A5354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A90-F821-478B-861F-1654D219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1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9ECF9-CE10-4406-82E1-37836963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BCC46A8-6009-4957-8C2D-5255AAA69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E5F84D-80C5-4AC6-B98F-7BB9E1D9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AC9C17-331E-46CA-80F5-9D75492F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1A51-FE71-488A-A2C3-7D2DCC7673D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435F0F-3994-4CA6-865B-30FBBB15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AE7407-AD29-4ED4-9D97-A9D325EB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A90-F821-478B-861F-1654D219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5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6BC2145-48E9-46B6-A6BD-0E987796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6EB10C-8481-4F3A-BBE1-2CE05DD0C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77523C-52CF-4601-B8B9-AF9E06D58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51A51-FE71-488A-A2C3-7D2DCC7673D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341DD3-2F14-4E1C-8134-33F7B70A3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5A3F94-0CCD-48C2-A638-647566EDE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BA90-F821-478B-861F-1654D219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2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1EB003-F251-4B3A-9EE8-49D9C02F3E54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0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ith of Jesus">
            <a:extLst>
              <a:ext uri="{FF2B5EF4-FFF2-40B4-BE49-F238E27FC236}">
                <a16:creationId xmlns="" xmlns:a16="http://schemas.microsoft.com/office/drawing/2014/main" id="{6A924A5F-EF5A-480B-B380-4D1CCA586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ing postal">
            <a:extLst>
              <a:ext uri="{FF2B5EF4-FFF2-40B4-BE49-F238E27FC236}">
                <a16:creationId xmlns="" xmlns:a16="http://schemas.microsoft.com/office/drawing/2014/main" id="{CCCE1785-B9E7-46F9-A96D-3B3B36168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88720"/>
            <a:ext cx="394137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3A71770-65AC-43E9-ABDD-4167B987998E}"/>
              </a:ext>
            </a:extLst>
          </p:cNvPr>
          <p:cNvSpPr/>
          <p:nvPr/>
        </p:nvSpPr>
        <p:spPr>
          <a:xfrm>
            <a:off x="-1" y="795058"/>
            <a:ext cx="9044247" cy="514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have a few of the reasons why faith is lost.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Extreme, unrelenting tragedy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Poverty of the mind, body and spirit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Indifference to the human drama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Substance or behavioral addiction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Insistence upon violence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D61FF0A-E09C-4A41-892C-0F5D2D4105FB}"/>
              </a:ext>
            </a:extLst>
          </p:cNvPr>
          <p:cNvSpPr/>
          <p:nvPr/>
        </p:nvSpPr>
        <p:spPr>
          <a:xfrm>
            <a:off x="1" y="493171"/>
            <a:ext cx="9144000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conditions extinguish faith!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so, all Christians and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Christians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have this promise from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 Tim 2:13) </a:t>
            </a:r>
            <a:endParaRPr lang="en-US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i="1" dirty="0" smtClean="0">
                <a:solidFill>
                  <a:srgbClr val="0013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i="1" dirty="0" smtClean="0">
                <a:solidFill>
                  <a:srgbClr val="0013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000" b="1" i="1" dirty="0">
                <a:solidFill>
                  <a:srgbClr val="0013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faithless, He remains faithful, for He is not able to deny Himself.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he remains faithful">
            <a:extLst>
              <a:ext uri="{FF2B5EF4-FFF2-40B4-BE49-F238E27FC236}">
                <a16:creationId xmlns="" xmlns:a16="http://schemas.microsoft.com/office/drawing/2014/main" id="{A2031595-57D2-46CD-9E98-C6ABBC89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9" y="1914124"/>
            <a:ext cx="6234545" cy="43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A080B47-22B8-4227-A483-C7F6FEEC648B}"/>
              </a:ext>
            </a:extLst>
          </p:cNvPr>
          <p:cNvSpPr/>
          <p:nvPr/>
        </p:nvSpPr>
        <p:spPr>
          <a:xfrm>
            <a:off x="1" y="503835"/>
            <a:ext cx="9144000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Jesus Christ did for Us in His faith that propelled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 crucified deserves a similar response.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13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</a:t>
            </a:r>
            <a:r>
              <a:rPr lang="en-US" sz="2400" b="1" dirty="0" smtClean="0">
                <a:solidFill>
                  <a:srgbClr val="0013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Timothy 1:7</a:t>
            </a:r>
            <a:r>
              <a:rPr lang="en-US" sz="2400" b="1" dirty="0">
                <a:solidFill>
                  <a:srgbClr val="0013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proclaims</a:t>
            </a:r>
            <a:r>
              <a:rPr lang="en-US" sz="2400" dirty="0">
                <a:solidFill>
                  <a:srgbClr val="0013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0013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i="1" dirty="0" smtClean="0">
                <a:solidFill>
                  <a:srgbClr val="0013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>
                <a:solidFill>
                  <a:srgbClr val="0013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God has not given us the spirit of fear; </a:t>
            </a:r>
            <a:endParaRPr lang="en-US" sz="2400" b="1" i="1" dirty="0" smtClean="0">
              <a:solidFill>
                <a:srgbClr val="0013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i="1" dirty="0" smtClean="0">
                <a:solidFill>
                  <a:srgbClr val="0013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US" sz="2400" b="1" i="1" dirty="0">
                <a:solidFill>
                  <a:srgbClr val="0013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power, and of love, and of a sound mind.”  </a:t>
            </a:r>
            <a:endParaRPr lang="en-US" sz="2400" b="1" i="1" dirty="0" smtClean="0">
              <a:solidFill>
                <a:srgbClr val="0013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come to our sanity and come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our faithlessness we are empowered by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supernatural and unconditional love for The Faith! This means: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let go of our attachments to people and things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surrender to Spirit. </a:t>
            </a:r>
          </a:p>
          <a:p>
            <a:pPr algn="ctr">
              <a:lnSpc>
                <a:spcPct val="107000"/>
              </a:lnSpc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We keep the faith.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66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keeping the faith">
            <a:extLst>
              <a:ext uri="{FF2B5EF4-FFF2-40B4-BE49-F238E27FC236}">
                <a16:creationId xmlns="" xmlns:a16="http://schemas.microsoft.com/office/drawing/2014/main" id="{65C82961-5AEC-4175-9789-70AB30F9B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48" y="3"/>
            <a:ext cx="92524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1EB003-F251-4B3A-9EE8-49D9C02F3E54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0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85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GBC</cp:lastModifiedBy>
  <cp:revision>9</cp:revision>
  <dcterms:created xsi:type="dcterms:W3CDTF">2017-12-02T20:59:52Z</dcterms:created>
  <dcterms:modified xsi:type="dcterms:W3CDTF">2017-12-03T17:29:55Z</dcterms:modified>
</cp:coreProperties>
</file>