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F57DA-7DCC-42AE-A072-47214745DDFE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E8E4-2CD5-4466-8B43-D835C26D4B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8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vimeocdn.com/video/348441773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1000"/>
            <a:ext cx="6096000" cy="60102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438400" y="5334000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 Black" panose="020B0A04020102020204" pitchFamily="34" charset="0"/>
              </a:rPr>
              <a:t>“Sinners in the </a:t>
            </a:r>
            <a:r>
              <a:rPr lang="en-US" sz="2400" dirty="0" smtClean="0">
                <a:latin typeface="Arial Black" panose="020B0A04020102020204" pitchFamily="34" charset="0"/>
              </a:rPr>
              <a:t>Hands </a:t>
            </a:r>
            <a:br>
              <a:rPr lang="en-US" sz="2400" dirty="0" smtClean="0">
                <a:latin typeface="Arial Black" panose="020B0A04020102020204" pitchFamily="34" charset="0"/>
              </a:rPr>
            </a:br>
            <a:r>
              <a:rPr lang="en-US" sz="2400" dirty="0" smtClean="0">
                <a:latin typeface="Arial Black" panose="020B0A04020102020204" pitchFamily="34" charset="0"/>
              </a:rPr>
              <a:t>of </a:t>
            </a:r>
            <a:r>
              <a:rPr lang="en-US" sz="2400" dirty="0">
                <a:latin typeface="Arial Black" panose="020B0A04020102020204" pitchFamily="34" charset="0"/>
              </a:rPr>
              <a:t>an Angry God”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pastorblog.cumcdebary.org/wp-content/uploads/2011/03/living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"/>
            <a:ext cx="444687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7" y="5867400"/>
            <a:ext cx="5991225" cy="609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dn.knowing-jesus.com/wp-content/uploads/Galatians-3-20-The-Law-is-Not-Based-on-Faith-black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143500" cy="3857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arm1.static.flickr.com/178/423812702_b0ee51f2e2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6858000" cy="472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562600"/>
            <a:ext cx="5991225" cy="609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3169623"/>
            <a:ext cx="8229600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It’s simple really.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1030288" marR="0" lvl="0" indent="-568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it is wrong—don’t do it!  </a:t>
            </a:r>
          </a:p>
          <a:p>
            <a:pPr marL="1030288" marR="0" lvl="0" indent="-568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it hurts another—don’t do it! </a:t>
            </a:r>
          </a:p>
          <a:p>
            <a:pPr marL="1030288" marR="0" lvl="0" indent="-568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it edifies the faith—do so!  </a:t>
            </a:r>
          </a:p>
          <a:p>
            <a:pPr marL="1030288" marR="0" lvl="0" indent="-568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it is wholesome—partake freely!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currentconfig.com/images/tp_diag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0300" y="228600"/>
            <a:ext cx="4381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re08.deviantart.net/1e9a/th/pre/f/2013/211/7/5/joy_of_man_s_desiring_by_aquasixio-d6fvq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514351"/>
            <a:ext cx="9829800" cy="73723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6937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18</cp:revision>
  <dcterms:created xsi:type="dcterms:W3CDTF">2015-12-12T21:01:40Z</dcterms:created>
  <dcterms:modified xsi:type="dcterms:W3CDTF">2015-12-13T16:46:35Z</dcterms:modified>
</cp:coreProperties>
</file>