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6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8" y="-2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7B02-C597-4828-AFD7-21450C685D78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C1B9-0488-4613-A5FD-68EF96460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7B02-C597-4828-AFD7-21450C685D78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C1B9-0488-4613-A5FD-68EF96460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7B02-C597-4828-AFD7-21450C685D78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C1B9-0488-4613-A5FD-68EF96460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7B02-C597-4828-AFD7-21450C685D78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C1B9-0488-4613-A5FD-68EF96460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7B02-C597-4828-AFD7-21450C685D78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C1B9-0488-4613-A5FD-68EF96460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7B02-C597-4828-AFD7-21450C685D78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C1B9-0488-4613-A5FD-68EF96460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7B02-C597-4828-AFD7-21450C685D78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C1B9-0488-4613-A5FD-68EF96460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7B02-C597-4828-AFD7-21450C685D78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C1B9-0488-4613-A5FD-68EF96460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7B02-C597-4828-AFD7-21450C685D78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C1B9-0488-4613-A5FD-68EF96460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7B02-C597-4828-AFD7-21450C685D78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C1B9-0488-4613-A5FD-68EF96460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7B02-C597-4828-AFD7-21450C685D78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C1B9-0488-4613-A5FD-68EF96460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F7B02-C597-4828-AFD7-21450C685D78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1C1B9-0488-4613-A5FD-68EF964601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21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914400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Old Testament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Jewish word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 was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khatawaw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defined as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stain requiring a cleansing by making a proper sacrifice both individually and nationally, in order to be absolved.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Testament the contemporary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hamartano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to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‘not be in the share’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because of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‘missing the mark.’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 descr="https://priyanthiv.files.wordpress.com/2014/09/dart.jpg?w=5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7360" y="3200400"/>
            <a:ext cx="5600700" cy="32289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hantalmcculligh.com/wp-content/uploads/2013/12/DumpsterDivingC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09674"/>
            <a:ext cx="6096000" cy="44291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762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Let me give all some basic understanding of the </a:t>
            </a:r>
            <a:r>
              <a:rPr kumimoji="0" lang="en-US" sz="3600" b="1" i="1" u="none" strike="noStrike" normalizeH="0" baseline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dis-ease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sin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6" name="Picture 6" descr="http://donnareidland.com/wp-content/uploads/2014/04/Kozzi-Consequences_Green_Road_Sign_Over_Storm_Clouds-883x588.jpg"/>
          <p:cNvPicPr>
            <a:picLocks noChangeAspect="1" noChangeArrowheads="1"/>
          </p:cNvPicPr>
          <p:nvPr/>
        </p:nvPicPr>
        <p:blipFill rotWithShape="1">
          <a:blip r:embed="rId2" cstate="print"/>
          <a:srcRect l="147" t="34532" r="26324" b="-38811"/>
          <a:stretch/>
        </p:blipFill>
        <p:spPr bwMode="auto">
          <a:xfrm>
            <a:off x="0" y="3688080"/>
            <a:ext cx="9144000" cy="6675120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57200" y="762000"/>
            <a:ext cx="8229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132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Sin is a condition and a behavior.</a:t>
            </a:r>
            <a:br>
              <a:rPr lang="en-US" sz="2000" b="1" dirty="0" smtClean="0">
                <a:solidFill>
                  <a:srgbClr val="00132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</a:br>
            <a:endParaRPr lang="en-US" sz="2000" b="1" dirty="0" smtClean="0">
              <a:solidFill>
                <a:srgbClr val="001320"/>
              </a:solidFill>
              <a:latin typeface="Times New Roman" panose="02020603050405020304" pitchFamily="18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Though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Original Sin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separates the unbeliever from God, it also draws one to repentance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represented in self-righteousness.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manifested in creation and in the psychological and emotional markup of all sentient life.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132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thecallingofthesoul.files.wordpress.com/2013/06/new-creation-stat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57200"/>
            <a:ext cx="2667000" cy="46482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6388" name="Picture 4" descr="https://s-media-cache-ak0.pinimg.com/236x/56/f3/be/56f3beff703b67267770029b014af8f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886200"/>
            <a:ext cx="2247900" cy="2247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57200" y="423445"/>
            <a:ext cx="82296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spc="600" normalizeH="0" baseline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Let me give you a process to </a:t>
            </a:r>
            <a:r>
              <a:rPr kumimoji="0" lang="en-US" sz="2800" b="1" i="0" u="none" strike="noStrike" spc="600" normalizeH="0" baseline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800" b="1" i="0" u="none" strike="noStrike" spc="600" normalizeH="0" baseline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800" b="1" i="0" u="none" strike="noStrike" spc="600" normalizeH="0" baseline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consider </a:t>
            </a:r>
            <a:r>
              <a:rPr kumimoji="0" lang="en-US" sz="2800" b="1" i="0" u="none" strike="noStrike" spc="600" normalizeH="0" baseline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your life.</a:t>
            </a:r>
            <a:endParaRPr kumimoji="0" lang="en-US" sz="2800" b="1" i="0" u="none" strike="noStrike" spc="600" normalizeH="0" baseline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132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Look closely at your behaviors.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132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Quit hating.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Face your addictions and get help.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 contented.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run to the devil’s hangouts.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endParaRPr lang="en-US" sz="2400" b="1" dirty="0" smtClean="0"/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Believe in Grace.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260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64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17</cp:revision>
  <dcterms:created xsi:type="dcterms:W3CDTF">2015-12-05T01:50:06Z</dcterms:created>
  <dcterms:modified xsi:type="dcterms:W3CDTF">2015-12-06T02:34:22Z</dcterms:modified>
</cp:coreProperties>
</file>