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F738-C47B-4C94-9869-B6D63362CE0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FA8-3698-4E70-B29C-8A051D22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9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F738-C47B-4C94-9869-B6D63362CE0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FA8-3698-4E70-B29C-8A051D22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9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F738-C47B-4C94-9869-B6D63362CE0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FA8-3698-4E70-B29C-8A051D22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7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F738-C47B-4C94-9869-B6D63362CE0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FA8-3698-4E70-B29C-8A051D22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F738-C47B-4C94-9869-B6D63362CE0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FA8-3698-4E70-B29C-8A051D22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2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F738-C47B-4C94-9869-B6D63362CE0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FA8-3698-4E70-B29C-8A051D22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8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F738-C47B-4C94-9869-B6D63362CE0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FA8-3698-4E70-B29C-8A051D22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6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F738-C47B-4C94-9869-B6D63362CE0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FA8-3698-4E70-B29C-8A051D22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0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F738-C47B-4C94-9869-B6D63362CE0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FA8-3698-4E70-B29C-8A051D22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8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F738-C47B-4C94-9869-B6D63362CE0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FA8-3698-4E70-B29C-8A051D22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9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F738-C47B-4C94-9869-B6D63362CE0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9FA8-3698-4E70-B29C-8A051D22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7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BF738-C47B-4C94-9869-B6D63362CE0C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69FA8-3698-4E70-B29C-8A051D22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1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5964261B-F1DB-4E85-985B-915B181CEDBC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7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a of plastic">
            <a:extLst>
              <a:ext uri="{FF2B5EF4-FFF2-40B4-BE49-F238E27FC236}">
                <a16:creationId xmlns="" xmlns:a16="http://schemas.microsoft.com/office/drawing/2014/main" id="{07EFEF7A-8C8D-49AB-BCB2-22167006F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22" y="808375"/>
            <a:ext cx="8196349" cy="508738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36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Gods handiwork">
            <a:extLst>
              <a:ext uri="{FF2B5EF4-FFF2-40B4-BE49-F238E27FC236}">
                <a16:creationId xmlns="" xmlns:a16="http://schemas.microsoft.com/office/drawing/2014/main" id="{AF8A2949-86B3-473A-90F0-340B1A37A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19" y="1261341"/>
            <a:ext cx="7115695" cy="34693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E71092A-075C-4DC5-B63A-525C7F60BEE1}"/>
              </a:ext>
            </a:extLst>
          </p:cNvPr>
          <p:cNvSpPr/>
          <p:nvPr/>
        </p:nvSpPr>
        <p:spPr>
          <a:xfrm>
            <a:off x="0" y="5051014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i="1" kern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2:10) </a:t>
            </a:r>
            <a:r>
              <a:rPr lang="en-US" kern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declares, “</a:t>
            </a:r>
            <a:r>
              <a:rPr lang="en-US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we are God’s handiwork, created in Christ Jesus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0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ancient slave auction">
            <a:extLst>
              <a:ext uri="{FF2B5EF4-FFF2-40B4-BE49-F238E27FC236}">
                <a16:creationId xmlns="" xmlns:a16="http://schemas.microsoft.com/office/drawing/2014/main" id="{69EE42CB-9F5B-4573-A61D-B4B766E28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6285"/>
            <a:ext cx="7281949" cy="498763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37A1F27-4A9E-4FDD-9845-082FF4DB6E9E}"/>
              </a:ext>
            </a:extLst>
          </p:cNvPr>
          <p:cNvSpPr/>
          <p:nvPr/>
        </p:nvSpPr>
        <p:spPr>
          <a:xfrm>
            <a:off x="6224427" y="2586259"/>
            <a:ext cx="1140056" cy="4698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Arial Black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XXXX</a:t>
            </a:r>
          </a:p>
        </p:txBody>
      </p:sp>
    </p:spTree>
    <p:extLst>
      <p:ext uri="{BB962C8B-B14F-4D97-AF65-F5344CB8AC3E}">
        <p14:creationId xmlns:p14="http://schemas.microsoft.com/office/powerpoint/2010/main" val="67958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B5750A1-F652-45BA-B5F8-8E9F3DAD0212}"/>
              </a:ext>
            </a:extLst>
          </p:cNvPr>
          <p:cNvSpPr/>
          <p:nvPr/>
        </p:nvSpPr>
        <p:spPr>
          <a:xfrm>
            <a:off x="1371600" y="4846320"/>
            <a:ext cx="63817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‘</a:t>
            </a:r>
            <a:r>
              <a:rPr lang="en-US" b="1" i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radiant church, without stain or wrinkle </a:t>
            </a:r>
            <a:br>
              <a:rPr lang="en-US" b="1" i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i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any other blemish, but holy and blameless.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5:27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Image result for RADIANCE">
            <a:extLst>
              <a:ext uri="{FF2B5EF4-FFF2-40B4-BE49-F238E27FC236}">
                <a16:creationId xmlns="" xmlns:a16="http://schemas.microsoft.com/office/drawing/2014/main" id="{B7D56268-A55D-4D86-89EC-4F517BA13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6381751" cy="3590925"/>
          </a:xfrm>
          <a:prstGeom prst="rect">
            <a:avLst/>
          </a:prstGeom>
          <a:ln w="127000" cap="sq">
            <a:solidFill>
              <a:schemeClr val="accent4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85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81B46AA-339C-4483-B381-63802BC1BF25}"/>
              </a:ext>
            </a:extLst>
          </p:cNvPr>
          <p:cNvSpPr/>
          <p:nvPr/>
        </p:nvSpPr>
        <p:spPr>
          <a:xfrm>
            <a:off x="0" y="1371600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13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There are three meanings of this word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“RADIANT”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FF60BC0-75AC-4E17-A0C1-E6CF496AE6D5}"/>
              </a:ext>
            </a:extLst>
          </p:cNvPr>
          <p:cNvSpPr/>
          <p:nvPr/>
        </p:nvSpPr>
        <p:spPr>
          <a:xfrm>
            <a:off x="1371600" y="2286000"/>
            <a:ext cx="6151419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1" indent="-34289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sending out light; shining or glowing brightly, shining, illuminated, gleaming, shimmering, resplendent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89B420C-4993-42A5-A68C-DAE3FB863F4A}"/>
              </a:ext>
            </a:extLst>
          </p:cNvPr>
          <p:cNvSpPr/>
          <p:nvPr/>
        </p:nvSpPr>
        <p:spPr>
          <a:xfrm>
            <a:off x="1371600" y="3200400"/>
            <a:ext cx="6096000" cy="7346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891" indent="-34289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(of heat) transmitted by radiation, rather than conduction or convection.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C3707F0-BBBD-4811-A085-883DCF2D6BF0}"/>
              </a:ext>
            </a:extLst>
          </p:cNvPr>
          <p:cNvSpPr/>
          <p:nvPr/>
        </p:nvSpPr>
        <p:spPr>
          <a:xfrm>
            <a:off x="1371600" y="4114800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SzPct val="175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point or object from which light or heat radiates, especially a heating element in an electric or gas heater.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161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RAINBOW COLORS">
            <a:extLst>
              <a:ext uri="{FF2B5EF4-FFF2-40B4-BE49-F238E27FC236}">
                <a16:creationId xmlns="" xmlns:a16="http://schemas.microsoft.com/office/drawing/2014/main" id="{27DED74A-2896-4679-8075-F750C6010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03" y="808532"/>
            <a:ext cx="6999317" cy="470500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1844870-AB99-448C-8F1E-32C25B07F7E8}"/>
              </a:ext>
            </a:extLst>
          </p:cNvPr>
          <p:cNvSpPr/>
          <p:nvPr/>
        </p:nvSpPr>
        <p:spPr>
          <a:xfrm>
            <a:off x="1128702" y="5672121"/>
            <a:ext cx="69993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Let Us shut out our colors!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65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17DB7B31-28B5-4953-94FB-0080AF40F6E3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588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94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GBC</cp:lastModifiedBy>
  <cp:revision>15</cp:revision>
  <dcterms:created xsi:type="dcterms:W3CDTF">2017-06-24T21:09:24Z</dcterms:created>
  <dcterms:modified xsi:type="dcterms:W3CDTF">2017-06-25T17:07:57Z</dcterms:modified>
</cp:coreProperties>
</file>