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5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7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6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1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2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7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7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0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4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7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1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0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322" y="384476"/>
            <a:ext cx="6517394" cy="6064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4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31177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06905"/>
            <a:ext cx="5324949" cy="457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72447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560" y="914400"/>
            <a:ext cx="4523874" cy="4924927"/>
          </a:xfrm>
          <a:ln w="76200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73346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outdoor, ground, sky, man&#10;&#10;Description generated with very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1" y="447675"/>
            <a:ext cx="8572500" cy="5962650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67113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4320" y="1371600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I have been crucified with Christ;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is no longer I who live,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Christ lives in me;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the life which I now live in the flesh I live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faith in the Son of God,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loved me and gave Himself for me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                     </a:t>
            </a:r>
          </a:p>
          <a:p>
            <a:pPr algn="ctr"/>
            <a:r>
              <a:rPr lang="en-US" sz="4000" spc="600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Galatians 2:20</a:t>
            </a:r>
            <a:endParaRPr lang="en-US" sz="3200" spc="600" dirty="0">
              <a:ln w="19050">
                <a:solidFill>
                  <a:schemeClr val="tx1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67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2960" y="914400"/>
            <a:ext cx="7469660" cy="521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Be anxious for nothing,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in everything by prayer and supplication, with thanksgiving,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your requests be made known to God; and the peace of God, which surpasses all understanding,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guard your hearts and minds through Christ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Jesus.</a:t>
            </a:r>
          </a:p>
          <a:p>
            <a:pPr algn="ctr"/>
            <a:r>
              <a:rPr lang="en-US" sz="4000" b="1" spc="600" dirty="0" err="1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 *" pitchFamily="2" charset="0"/>
                <a:ea typeface="Arial *" pitchFamily="2" charset="0"/>
                <a:cs typeface="Arial *" pitchFamily="2" charset="0"/>
              </a:rPr>
              <a:t>Phillipians</a:t>
            </a:r>
            <a:r>
              <a:rPr lang="en-US" sz="4000" b="1" spc="600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 *" pitchFamily="2" charset="0"/>
                <a:ea typeface="Arial *" pitchFamily="2" charset="0"/>
                <a:cs typeface="Arial *" pitchFamily="2" charset="0"/>
              </a:rPr>
              <a:t> </a:t>
            </a:r>
            <a:r>
              <a:rPr lang="en-US" sz="4000" b="1" spc="6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 *" pitchFamily="2" charset="0"/>
                <a:ea typeface="Arial *" pitchFamily="2" charset="0"/>
                <a:cs typeface="Arial *" pitchFamily="2" charset="0"/>
              </a:rPr>
              <a:t>4:6-7</a:t>
            </a:r>
          </a:p>
        </p:txBody>
      </p:sp>
    </p:spTree>
    <p:extLst>
      <p:ext uri="{BB962C8B-B14F-4D97-AF65-F5344CB8AC3E}">
        <p14:creationId xmlns:p14="http://schemas.microsoft.com/office/powerpoint/2010/main" val="3653730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460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/>
          </p:cNvPicPr>
          <p:nvPr/>
        </p:nvPicPr>
        <p:blipFill rotWithShape="1">
          <a:blip r:embed="rId2"/>
          <a:srcRect l="16368" r="14802" b="-2"/>
          <a:stretch/>
        </p:blipFill>
        <p:spPr>
          <a:xfrm>
            <a:off x="4800600" y="731520"/>
            <a:ext cx="3847338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 descr="A close up of a sign&#10;&#10;Description generated with very high confidence"/>
          <p:cNvPicPr>
            <a:picLocks/>
          </p:cNvPicPr>
          <p:nvPr/>
        </p:nvPicPr>
        <p:blipFill rotWithShape="1">
          <a:blip r:embed="rId3"/>
          <a:srcRect l="2212" r="5709"/>
          <a:stretch/>
        </p:blipFill>
        <p:spPr>
          <a:xfrm>
            <a:off x="457200" y="731520"/>
            <a:ext cx="3847338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10320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694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12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YOUR FAITH</dc:title>
  <dc:creator>FONDA Travers</dc:creator>
  <cp:lastModifiedBy>GBC</cp:lastModifiedBy>
  <cp:revision>25</cp:revision>
  <dcterms:created xsi:type="dcterms:W3CDTF">2017-05-21T01:33:45Z</dcterms:created>
  <dcterms:modified xsi:type="dcterms:W3CDTF">2017-05-21T15:46:14Z</dcterms:modified>
</cp:coreProperties>
</file>