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12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A4E0-362A-44DE-9A8C-63B9CEC56C99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BACF-1108-4474-BF18-1F0687B7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9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A4E0-362A-44DE-9A8C-63B9CEC56C99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BACF-1108-4474-BF18-1F0687B7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95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A4E0-362A-44DE-9A8C-63B9CEC56C99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BACF-1108-4474-BF18-1F0687B7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8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A4E0-362A-44DE-9A8C-63B9CEC56C99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BACF-1108-4474-BF18-1F0687B7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1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A4E0-362A-44DE-9A8C-63B9CEC56C99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BACF-1108-4474-BF18-1F0687B7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2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A4E0-362A-44DE-9A8C-63B9CEC56C99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BACF-1108-4474-BF18-1F0687B7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2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A4E0-362A-44DE-9A8C-63B9CEC56C99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BACF-1108-4474-BF18-1F0687B7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4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A4E0-362A-44DE-9A8C-63B9CEC56C99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BACF-1108-4474-BF18-1F0687B7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3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A4E0-362A-44DE-9A8C-63B9CEC56C99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BACF-1108-4474-BF18-1F0687B7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5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A4E0-362A-44DE-9A8C-63B9CEC56C99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BACF-1108-4474-BF18-1F0687B7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8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A4E0-362A-44DE-9A8C-63B9CEC56C99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DBACF-1108-4474-BF18-1F0687B7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8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A4E0-362A-44DE-9A8C-63B9CEC56C99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DBACF-1108-4474-BF18-1F0687B73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3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22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yelling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422776" cy="4295495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731520"/>
            <a:ext cx="7422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C00000"/>
                  </a:solidFill>
                </a:ln>
                <a:latin typeface="Arial Rounded MT Bold" panose="020F0704030504030204" pitchFamily="34" charset="0"/>
                <a:ea typeface="Calibri" panose="020F0502020204030204" pitchFamily="34" charset="0"/>
              </a:rPr>
              <a:t>“Out Loud”</a:t>
            </a:r>
            <a:r>
              <a:rPr lang="en-US" sz="5400" dirty="0">
                <a:ln>
                  <a:solidFill>
                    <a:srgbClr val="C00000"/>
                  </a:solidFill>
                </a:ln>
                <a:latin typeface="Arial Rounded MT Bold" panose="020F0704030504030204" pitchFamily="34" charset="0"/>
                <a:ea typeface="Calibri" panose="020F0502020204030204" pitchFamily="34" charset="0"/>
              </a:rPr>
              <a:t> </a:t>
            </a:r>
            <a:endParaRPr lang="en-US" sz="5400" dirty="0">
              <a:ln>
                <a:solidFill>
                  <a:srgbClr val="C00000"/>
                </a:solidFill>
              </a:ln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2684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shouting at the dev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97280"/>
            <a:ext cx="3307977" cy="423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1828800"/>
            <a:ext cx="4147189" cy="312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the Devil is shouting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“NO WAY!”</a:t>
            </a:r>
            <a:b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Get Ready! </a:t>
            </a:r>
            <a:b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about to show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UP!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Jerry </a:t>
            </a:r>
            <a:r>
              <a:rPr lang="en-US" sz="2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Savelle</a:t>
            </a:r>
            <a:endParaRPr lang="en-US" sz="24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357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bobby mem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4" y="1828800"/>
            <a:ext cx="5238751" cy="39338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914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“Let his loyalty and devotion be a lesson to us all."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391540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for god so loved the world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16977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a time to lau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609600"/>
            <a:ext cx="5600700" cy="563880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913519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holy laugh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12" y="974912"/>
            <a:ext cx="6508376" cy="49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aughter-Mike_Koenig-3605587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9297" y="3653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27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30388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26</Words>
  <Application>Microsoft Office PowerPoint</Application>
  <PresentationFormat>On-screen Show (4:3)</PresentationFormat>
  <Paragraphs>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LaVergne</dc:creator>
  <cp:lastModifiedBy>Shawn LaVergne</cp:lastModifiedBy>
  <cp:revision>17</cp:revision>
  <dcterms:created xsi:type="dcterms:W3CDTF">2017-01-15T06:09:37Z</dcterms:created>
  <dcterms:modified xsi:type="dcterms:W3CDTF">2017-01-15T15:50:32Z</dcterms:modified>
</cp:coreProperties>
</file>