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C935-D169-46E6-AEE6-CBC3C8467F9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5606-C7D5-44F7-87C7-8A47A1FE8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C935-D169-46E6-AEE6-CBC3C8467F9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5606-C7D5-44F7-87C7-8A47A1FE8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C935-D169-46E6-AEE6-CBC3C8467F9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5606-C7D5-44F7-87C7-8A47A1FE8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C935-D169-46E6-AEE6-CBC3C8467F9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5606-C7D5-44F7-87C7-8A47A1FE8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C935-D169-46E6-AEE6-CBC3C8467F9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5606-C7D5-44F7-87C7-8A47A1FE8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C935-D169-46E6-AEE6-CBC3C8467F9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5606-C7D5-44F7-87C7-8A47A1FE8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C935-D169-46E6-AEE6-CBC3C8467F9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5606-C7D5-44F7-87C7-8A47A1FE8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C935-D169-46E6-AEE6-CBC3C8467F9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5606-C7D5-44F7-87C7-8A47A1FE8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C935-D169-46E6-AEE6-CBC3C8467F9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5606-C7D5-44F7-87C7-8A47A1FE8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C935-D169-46E6-AEE6-CBC3C8467F9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5606-C7D5-44F7-87C7-8A47A1FE8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C935-D169-46E6-AEE6-CBC3C8467F9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5606-C7D5-44F7-87C7-8A47A1FE8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9C935-D169-46E6-AEE6-CBC3C8467F9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45606-C7D5-44F7-87C7-8A47A1FE8A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220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quotesvalley.com/images/05/but-now-loneliness-is-loose-upon-the-landsca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620000" cy="571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ages.rapgenius.com/8cfa8331516f83bc0b9ea31a482b9732.368x266x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90600"/>
            <a:ext cx="6629400" cy="4953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darrellcreswell.files.wordpress.com/2014/05/psalm-139-14-feafully-and-wonderfully-made.jpg?w=700&amp;h=5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100" y="381000"/>
            <a:ext cx="6667500" cy="6096000"/>
          </a:xfrm>
          <a:prstGeom prst="rect">
            <a:avLst/>
          </a:prstGeom>
          <a:ln w="5715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sm27seri.files.wordpress.com/2014/01/sociology-cat-me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533400"/>
            <a:ext cx="3962400" cy="5791200"/>
          </a:xfrm>
          <a:prstGeom prst="rect">
            <a:avLst/>
          </a:prstGeom>
          <a:ln w="57150" cap="sq" cmpd="thickThin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25.media.tumblr.com/tumblr_md1dh6lWlE1rhotnwo1_5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7671141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pindelski.org/Blog/Eleanor_Rig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877904" cy="3200400"/>
          </a:xfrm>
          <a:prstGeom prst="rect">
            <a:avLst/>
          </a:prstGeom>
          <a:noFill/>
        </p:spPr>
      </p:pic>
      <p:pic>
        <p:nvPicPr>
          <p:cNvPr id="19460" name="Picture 4" descr="Image result for lonely peo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886200"/>
            <a:ext cx="4572000" cy="2616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0440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reflection blurRad="6350" stA="55000" endA="50" endPos="85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you have a name?</a:t>
            </a:r>
          </a:p>
          <a:p>
            <a:pPr algn="ctr"/>
            <a:endParaRPr lang="en-US" sz="2400" b="1" dirty="0" smtClean="0">
              <a:effectLst>
                <a:reflection blurRad="6350" stA="55000" endA="50" endPos="85000" dist="6000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 smtClean="0">
                <a:effectLst>
                  <a:reflection blurRad="6350" stA="55000" endA="50" endPos="85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 can I call you mine?</a:t>
            </a:r>
            <a:endParaRPr lang="en-US" sz="4800" b="1" dirty="0">
              <a:effectLst>
                <a:reflection blurRad="6350" stA="55000" endA="50" endPos="85000" dist="6000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3445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</Words>
  <Application>Microsoft Office PowerPoint</Application>
  <PresentationFormat>On-screen Show (4:3)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15</cp:revision>
  <dcterms:created xsi:type="dcterms:W3CDTF">2015-07-04T01:00:49Z</dcterms:created>
  <dcterms:modified xsi:type="dcterms:W3CDTF">2015-07-05T06:41:07Z</dcterms:modified>
</cp:coreProperties>
</file>