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5B1E-92C3-48CD-B6D5-0BD8E98C726E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5559-5FEA-4F72-A025-B4DE1F473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67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76" y="1600200"/>
            <a:ext cx="5360047" cy="3657600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2947"/>
            <a:ext cx="8229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Things Contribute to the Condition of “Two-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Souled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 abandonment</a:t>
            </a: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eglect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sexual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Unforgiving grief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Unrelenting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or mental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“High-Handed” Rebellion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etterlivingthroughbeowulf.com/wp-content/uploads/2014/05/Uncle-Toms-Ca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715000" cy="38957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52246"/>
            <a:ext cx="5029200" cy="61247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marL="119063"/>
            <a:r>
              <a:rPr lang="en-US" sz="2800" dirty="0" smtClean="0">
                <a:latin typeface="Gill Sans MT" panose="020B0502020104020203" pitchFamily="34" charset="0"/>
              </a:rPr>
              <a:t>She stopped looking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both ways before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crossing the street.</a:t>
            </a:r>
          </a:p>
          <a:p>
            <a:pPr marL="119063"/>
            <a:endParaRPr lang="en-US" sz="2800" dirty="0">
              <a:latin typeface="Gill Sans MT" panose="020B0502020104020203" pitchFamily="34" charset="0"/>
            </a:endParaRPr>
          </a:p>
          <a:p>
            <a:pPr marL="119063"/>
            <a:r>
              <a:rPr lang="en-US" sz="2800" dirty="0" smtClean="0">
                <a:latin typeface="Gill Sans MT" panose="020B0502020104020203" pitchFamily="34" charset="0"/>
              </a:rPr>
              <a:t>She stopped wearing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her seatbelt in the car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and she stopped counting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the pills before she took them.</a:t>
            </a:r>
          </a:p>
          <a:p>
            <a:pPr marL="119063"/>
            <a:endParaRPr lang="en-US" sz="2800" dirty="0">
              <a:latin typeface="Gill Sans MT" panose="020B0502020104020203" pitchFamily="34" charset="0"/>
            </a:endParaRPr>
          </a:p>
          <a:p>
            <a:pPr marL="119063"/>
            <a:r>
              <a:rPr lang="en-US" sz="2800" dirty="0" smtClean="0">
                <a:latin typeface="Gill Sans MT" panose="020B0502020104020203" pitchFamily="34" charset="0"/>
              </a:rPr>
              <a:t>She wasn’t trying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to kill herself,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but she did stop caring 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whether she lived,</a:t>
            </a:r>
            <a:br>
              <a:rPr lang="en-US" sz="2800" dirty="0" smtClean="0">
                <a:latin typeface="Gill Sans MT" panose="020B0502020104020203" pitchFamily="34" charset="0"/>
              </a:rPr>
            </a:br>
            <a:r>
              <a:rPr lang="en-US" sz="2800" dirty="0" smtClean="0">
                <a:latin typeface="Gill Sans MT" panose="020B0502020104020203" pitchFamily="34" charset="0"/>
              </a:rPr>
              <a:t>or not.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57200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we stop or prevent such </a:t>
            </a:r>
            <a:r>
              <a:rPr kumimoji="0" lang="en-US" sz="2400" b="1" i="1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‘two-souled’</a:t>
            </a:r>
            <a: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manifestations?  </a:t>
            </a:r>
            <a: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kumimoji="0" lang="en-US" sz="2400" b="1" i="0" u="none" strike="noStrike" normalizeH="0" baseline="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anything cure such a condition?</a:t>
            </a:r>
            <a:endParaRPr kumimoji="0" lang="en-US" sz="2400" b="1" i="0" u="none" strike="noStrike" normalizeH="0" baseline="0" dirty="0" smtClean="0">
              <a:ln w="0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UP! 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438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that We are in War!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352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from placing oneself in harm’s way.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7244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the strong medicine,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healing touch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solace of others in the faith community!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4472275" cy="25146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lcfchurch.org/wp-content/uploads/2015/01/Peace_Be_St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71574"/>
            <a:ext cx="5715000" cy="32480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0800000" flipV="1">
            <a:off x="0" y="4520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“Quiet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Be still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026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26</cp:revision>
  <dcterms:created xsi:type="dcterms:W3CDTF">2015-07-11T20:57:29Z</dcterms:created>
  <dcterms:modified xsi:type="dcterms:W3CDTF">2015-07-12T05:33:00Z</dcterms:modified>
</cp:coreProperties>
</file>