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0" r:id="rId6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77" autoAdjust="0"/>
  </p:normalViewPr>
  <p:slideViewPr>
    <p:cSldViewPr>
      <p:cViewPr>
        <p:scale>
          <a:sx n="102" d="100"/>
          <a:sy n="102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D48B814-DB4D-40A3-B9F7-C3DE0FEE8A93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207091-2A16-4E02-B96B-4AD615A31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+12:10&amp;version=NKJV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blegateway.com/passage/?search=Romans+12:9-11&amp;version=NKJV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+13:8&amp;version=NKJV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iblegateway.com/passage/?search=Romans+13&amp;version=NKJV" TargetMode="External"/><Relationship Id="rId4" Type="http://schemas.openxmlformats.org/officeDocument/2006/relationships/hyperlink" Target="https://www.biblegateway.com/passage/?search=Romans+13:7-9&amp;version=NKJV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alatians+5:13&amp;version=NKJV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1%20Thessalonians+4:9&amp;version=NKJV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Holy Spirit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Romans 12:10</a:t>
            </a:r>
            <a:endParaRPr lang="en-US" dirty="0" smtClean="0"/>
          </a:p>
          <a:p>
            <a:r>
              <a:rPr lang="en-US" i="1" dirty="0" smtClean="0"/>
              <a:t>Be</a:t>
            </a:r>
            <a:r>
              <a:rPr lang="en-US" dirty="0" smtClean="0"/>
              <a:t> kindly affectionate to </a:t>
            </a:r>
            <a:r>
              <a:rPr lang="en-US" b="1" dirty="0" smtClean="0"/>
              <a:t>one</a:t>
            </a:r>
            <a:r>
              <a:rPr lang="en-US" dirty="0" smtClean="0"/>
              <a:t> </a:t>
            </a:r>
            <a:r>
              <a:rPr lang="en-US" b="1" dirty="0" smtClean="0"/>
              <a:t>another</a:t>
            </a:r>
            <a:r>
              <a:rPr lang="en-US" dirty="0" smtClean="0"/>
              <a:t> with brotherly </a:t>
            </a:r>
            <a:r>
              <a:rPr lang="en-US" b="1" dirty="0" smtClean="0"/>
              <a:t>love</a:t>
            </a:r>
            <a:r>
              <a:rPr lang="en-US" dirty="0" smtClean="0"/>
              <a:t>, in honor giving preference to </a:t>
            </a:r>
            <a:r>
              <a:rPr lang="en-US" b="1" dirty="0" smtClean="0"/>
              <a:t>one</a:t>
            </a:r>
            <a:r>
              <a:rPr lang="en-US" dirty="0" smtClean="0"/>
              <a:t> </a:t>
            </a:r>
            <a:r>
              <a:rPr lang="en-US" b="1" dirty="0" smtClean="0"/>
              <a:t>another</a:t>
            </a:r>
            <a:r>
              <a:rPr lang="en-US" dirty="0" smtClean="0"/>
              <a:t>;</a:t>
            </a:r>
            <a:r>
              <a:rPr lang="en-US" dirty="0" smtClean="0">
                <a:hlinkClick r:id="rId4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Romans 13:8</a:t>
            </a:r>
            <a:endParaRPr lang="en-US" dirty="0" smtClean="0"/>
          </a:p>
          <a:p>
            <a:r>
              <a:rPr lang="en-US" dirty="0" smtClean="0"/>
              <a:t>[ </a:t>
            </a:r>
            <a:r>
              <a:rPr lang="en-US" b="1" i="1" dirty="0" smtClean="0"/>
              <a:t>Love</a:t>
            </a:r>
            <a:r>
              <a:rPr lang="en-US" i="1" dirty="0" smtClean="0"/>
              <a:t> Your Neighbor</a:t>
            </a:r>
            <a:r>
              <a:rPr lang="en-US" dirty="0" smtClean="0"/>
              <a:t> ] Owe no </a:t>
            </a:r>
            <a:r>
              <a:rPr lang="en-US" b="1" dirty="0" smtClean="0"/>
              <a:t>one</a:t>
            </a:r>
            <a:r>
              <a:rPr lang="en-US" dirty="0" smtClean="0"/>
              <a:t> anything except to </a:t>
            </a:r>
            <a:r>
              <a:rPr lang="en-US" b="1" dirty="0" smtClean="0"/>
              <a:t>love</a:t>
            </a:r>
            <a:r>
              <a:rPr lang="en-US" dirty="0" smtClean="0"/>
              <a:t> </a:t>
            </a:r>
            <a:r>
              <a:rPr lang="en-US" b="1" dirty="0" smtClean="0"/>
              <a:t>one</a:t>
            </a:r>
            <a:r>
              <a:rPr lang="en-US" dirty="0" smtClean="0"/>
              <a:t> </a:t>
            </a:r>
            <a:r>
              <a:rPr lang="en-US" b="1" dirty="0" smtClean="0"/>
              <a:t>another</a:t>
            </a:r>
            <a:r>
              <a:rPr lang="en-US" dirty="0" smtClean="0"/>
              <a:t>, for he who </a:t>
            </a:r>
            <a:r>
              <a:rPr lang="en-US" b="1" dirty="0" smtClean="0"/>
              <a:t>love</a:t>
            </a:r>
            <a:r>
              <a:rPr lang="en-US" dirty="0" smtClean="0"/>
              <a:t>s </a:t>
            </a:r>
            <a:r>
              <a:rPr lang="en-US" b="1" dirty="0" smtClean="0"/>
              <a:t>another</a:t>
            </a:r>
            <a:r>
              <a:rPr lang="en-US" dirty="0" smtClean="0"/>
              <a:t> has fulfilled the </a:t>
            </a:r>
            <a:r>
              <a:rPr lang="en-US" dirty="0" err="1" smtClean="0"/>
              <a:t>law.</a:t>
            </a:r>
            <a:r>
              <a:rPr lang="en-US" dirty="0" err="1" smtClean="0">
                <a:hlinkClick r:id="rId4"/>
              </a:rPr>
              <a:t>In</a:t>
            </a:r>
            <a:r>
              <a:rPr lang="en-US" dirty="0" smtClean="0">
                <a:hlinkClick r:id="rId4"/>
              </a:rPr>
              <a:t> Context</a:t>
            </a:r>
            <a:r>
              <a:rPr lang="en-US" dirty="0" smtClean="0"/>
              <a:t> | </a:t>
            </a:r>
            <a:r>
              <a:rPr lang="en-US" dirty="0" smtClean="0">
                <a:hlinkClick r:id="rId5"/>
              </a:rPr>
              <a:t>Full Chapter</a:t>
            </a:r>
            <a:r>
              <a:rPr lang="en-US" dirty="0" smtClean="0"/>
              <a:t> 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Galatians 5:13</a:t>
            </a:r>
            <a:endParaRPr lang="en-US" dirty="0" smtClean="0"/>
          </a:p>
          <a:p>
            <a:r>
              <a:rPr lang="en-US" dirty="0" smtClean="0"/>
              <a:t>For you, brethren, have been called to liberty; only do not </a:t>
            </a:r>
            <a:r>
              <a:rPr lang="en-US" i="1" dirty="0" smtClean="0"/>
              <a:t>use</a:t>
            </a:r>
            <a:r>
              <a:rPr lang="en-US" dirty="0" smtClean="0"/>
              <a:t> liberty as an opportunity for the flesh, but through </a:t>
            </a:r>
            <a:r>
              <a:rPr lang="en-US" b="1" dirty="0" smtClean="0"/>
              <a:t>love</a:t>
            </a:r>
            <a:r>
              <a:rPr lang="en-US" dirty="0" smtClean="0"/>
              <a:t> serve </a:t>
            </a:r>
            <a:r>
              <a:rPr lang="en-US" b="1" dirty="0" smtClean="0"/>
              <a:t>one</a:t>
            </a:r>
            <a:r>
              <a:rPr lang="en-US" dirty="0" smtClean="0"/>
              <a:t> </a:t>
            </a:r>
            <a:r>
              <a:rPr lang="en-US" b="1" dirty="0" smtClean="0"/>
              <a:t>another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1 Thessalonians 4:9</a:t>
            </a:r>
            <a:endParaRPr lang="en-US" dirty="0" smtClean="0"/>
          </a:p>
          <a:p>
            <a:r>
              <a:rPr lang="en-US" dirty="0" smtClean="0"/>
              <a:t>But concerning brotherly </a:t>
            </a:r>
            <a:r>
              <a:rPr lang="en-US" b="1" dirty="0" smtClean="0"/>
              <a:t>love</a:t>
            </a:r>
            <a:r>
              <a:rPr lang="en-US" dirty="0" smtClean="0"/>
              <a:t> you have no need that I should write to you, for you yourselves are taught by God to </a:t>
            </a:r>
            <a:r>
              <a:rPr lang="en-US" b="1" dirty="0" smtClean="0"/>
              <a:t>love</a:t>
            </a:r>
            <a:r>
              <a:rPr lang="en-US" dirty="0" smtClean="0"/>
              <a:t> </a:t>
            </a:r>
            <a:r>
              <a:rPr lang="en-US" b="1" dirty="0" smtClean="0"/>
              <a:t>one</a:t>
            </a:r>
            <a:r>
              <a:rPr lang="en-US" dirty="0" smtClean="0"/>
              <a:t> </a:t>
            </a:r>
            <a:r>
              <a:rPr lang="en-US" b="1" dirty="0" smtClean="0"/>
              <a:t>another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07091-2A16-4E02-B96B-4AD615A31B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70D-0151-4E24-9A69-FB450886195F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4C8E-1C4C-4A24-B68D-6C3D54DEB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2153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38CB-94D0-4514-8E71-ED7FCEC7ED1D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5532-241D-4720-AB73-7AAC49313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7125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2711-B7C0-4C41-9922-E3C0637276F7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3CEB-F709-42B1-AF4F-3F5025F8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1884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CD48-C9B8-4CC1-8496-ED40FCB06D11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CF3B-EB79-4098-8063-F001A23F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124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2C4B-7DD8-4653-A961-B7E9B5A8590E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4E5D-639F-40BA-984B-F8128AAE5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0402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2015-C7F8-4782-BBB8-8E707C0A3172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D3CC2-08BC-4576-BCC1-A52C2B8F2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7118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6102-BA07-4929-A7FE-3559493A6278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860E-30D8-499D-A8C2-B18E4B3ED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4862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3CBC0-E032-4A76-AACB-32A80A064777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97AB-846B-4C44-A90C-1B8530CD2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8501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F5BA-6FFA-449F-AC1A-0FD03C812D5F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F05-9048-406E-9ACA-791BFCD3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8185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D19C-A315-409C-92DA-14BFB57A558C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6CE0-582E-44C6-80C9-6B92ABA14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5688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4328-32FA-4110-BB11-6E37768F74D0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2454-B1F6-4A27-85AD-5D32A1AD8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0828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2CDC2-1E04-4CE0-9902-6C27CBD6978F}" type="datetimeFigureOut">
              <a:rPr lang="en-US"/>
              <a:pPr>
                <a:defRPr/>
              </a:pPr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11099-2581-4904-8D84-B4244380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1193801"/>
            <a:ext cx="8991600" cy="1625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Each Other </a:t>
            </a: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3866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Each Other</a:t>
            </a:r>
            <a:endParaRPr lang="en-US" altLang="en-US" sz="7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In Honor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Give  Preference</a:t>
            </a:r>
            <a:endParaRPr lang="en-US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1389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Each Other</a:t>
            </a:r>
            <a:endParaRPr lang="en-US" altLang="en-US" sz="7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Owe no one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All you need is love </a:t>
            </a:r>
            <a:endParaRPr lang="en-US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7207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Each Other</a:t>
            </a:r>
            <a:endParaRPr lang="en-US" altLang="en-US" sz="7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others more than “Me”</a:t>
            </a:r>
          </a:p>
          <a:p>
            <a:pPr lvl="5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1602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57400" y="279400"/>
            <a:ext cx="7069494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The Body Of Christ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93801"/>
            <a:ext cx="8686800" cy="452543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8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</a:t>
            </a:r>
            <a:r>
              <a:rPr lang="en-US" altLang="en-US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Love </a:t>
            </a:r>
            <a:r>
              <a:rPr lang="en-US" altLang="en-US" sz="7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Each Other</a:t>
            </a:r>
            <a:endParaRPr lang="en-US" altLang="en-US" sz="7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Open your self to God’s Love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Practice God’s Love </a:t>
            </a:r>
            <a:endParaRPr lang="en-US" alt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lvl="2" eaLnBrk="1" hangingPunct="1">
              <a:buFont typeface="Wingdings" panose="05000000000000000000" pitchFamily="2" charset="2"/>
              <a:buChar char="Ø"/>
            </a:pPr>
            <a:endParaRPr lang="en-US" alt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914400" lvl="2" indent="0" eaLnBrk="1" hangingPunct="1">
              <a:buNone/>
            </a:pPr>
            <a:r>
              <a:rPr lang="en-US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en-US" sz="4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ctr" eaLnBrk="1" hangingPunct="1">
              <a:buNone/>
            </a:pPr>
            <a:r>
              <a:rPr lang="en-US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                 </a:t>
            </a:r>
            <a:endParaRPr lang="en-US" alt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6467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11445</TotalTime>
  <Words>204</Words>
  <Application>Microsoft Office PowerPoint</Application>
  <PresentationFormat>On-screen Show (4:3)</PresentationFormat>
  <Paragraphs>100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Body Of Christ</vt:lpstr>
      <vt:lpstr>The Body Of Christ</vt:lpstr>
      <vt:lpstr>The Body Of Christ</vt:lpstr>
      <vt:lpstr>The Body Of Christ</vt:lpstr>
      <vt:lpstr>The Body Of Christ</vt:lpstr>
    </vt:vector>
  </TitlesOfParts>
  <Company>Visual Impact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GBC</cp:lastModifiedBy>
  <cp:revision>74</cp:revision>
  <cp:lastPrinted>2019-02-17T15:45:14Z</cp:lastPrinted>
  <dcterms:created xsi:type="dcterms:W3CDTF">2012-07-18T16:46:43Z</dcterms:created>
  <dcterms:modified xsi:type="dcterms:W3CDTF">2019-04-07T15:37:07Z</dcterms:modified>
</cp:coreProperties>
</file>