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637E-D397-4B95-91D0-D87AFF377050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96462-1EF6-4507-9314-467A143C82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reasure.diylol.com/uploads/post/image/577115/resized_all-the-things-meme-generator-go-to-casino-win-all-the-money-a150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620000" cy="5724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-media-cache-ak0.pinimg.com/736x/e5/e2/8c/e5e28c687c60e38dd6694395df5303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3350"/>
            <a:ext cx="5715000" cy="6648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199" y="1318022"/>
            <a:ext cx="8229601" cy="4770537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00132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privilege of exposing Us to the ways Spirits accomplishes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task. Spirit does so by: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3716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Prompting and 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Directing</a:t>
            </a:r>
            <a:endParaRPr kumimoji="0" lang="en-US" sz="4400" b="1" i="1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3716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lang="en-US" sz="4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3716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Mediating and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Interpreting</a:t>
            </a:r>
            <a:endParaRPr lang="en-US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Consoling and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Empowering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“But people who aren't spiritual can't receive these truths from God's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Spirit. It all sounds foolish to them and they can't understand it, </a:t>
            </a:r>
            <a:r>
              <a:rPr lang="en-US" sz="2000" b="1" i="1" dirty="0" smtClean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2000" b="1" i="1" dirty="0" smtClean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sz="2000" b="1" i="1" dirty="0" smtClean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only </a:t>
            </a:r>
            <a:r>
              <a:rPr lang="en-US" sz="2000" b="1" i="1" dirty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those who are spiritual can understand what the Spirit means.”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 Corinthians 2:14) 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ancientrails.com/wp-content/uploads/2014/08/Just-Passing-Throu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33400"/>
            <a:ext cx="6553200" cy="5715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9cbcca1e6f9e03544a02-539d006b7d1ab88a7f6e8d03decc893c.r44.cf2.rackcdn.com/5F23187B-E0A5-49A3-93C8-DD27F4997E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imaginelifestyles.com/luxuryliving/wp-content/uploads/blog/files/u2/jay-lenos-car-coll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240" y="685800"/>
            <a:ext cx="5257800" cy="4076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924425"/>
            <a:ext cx="5343525" cy="51435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p.patheos.com.s3.amazonaws.com/blogs/christiancrier/files/2014/05/Intercessory-Pray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28750"/>
            <a:ext cx="6191250" cy="3981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896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15</cp:revision>
  <dcterms:created xsi:type="dcterms:W3CDTF">2015-11-07T20:44:32Z</dcterms:created>
  <dcterms:modified xsi:type="dcterms:W3CDTF">2015-11-08T06:07:08Z</dcterms:modified>
</cp:coreProperties>
</file>