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16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CFD18F-DA77-454F-A26D-AFA273D7FBD2}" type="datetimeFigureOut">
              <a:rPr lang="en-US" smtClean="0"/>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FE2E7-7101-4CE2-AFB8-CC8FB861E2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FD18F-DA77-454F-A26D-AFA273D7FBD2}" type="datetimeFigureOut">
              <a:rPr lang="en-US" smtClean="0"/>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FE2E7-7101-4CE2-AFB8-CC8FB861E2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FD18F-DA77-454F-A26D-AFA273D7FBD2}" type="datetimeFigureOut">
              <a:rPr lang="en-US" smtClean="0"/>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FE2E7-7101-4CE2-AFB8-CC8FB861E2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FD18F-DA77-454F-A26D-AFA273D7FBD2}" type="datetimeFigureOut">
              <a:rPr lang="en-US" smtClean="0"/>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FE2E7-7101-4CE2-AFB8-CC8FB861E2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CFD18F-DA77-454F-A26D-AFA273D7FBD2}" type="datetimeFigureOut">
              <a:rPr lang="en-US" smtClean="0"/>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FE2E7-7101-4CE2-AFB8-CC8FB861E26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CFD18F-DA77-454F-A26D-AFA273D7FBD2}" type="datetimeFigureOut">
              <a:rPr lang="en-US" smtClean="0"/>
              <a:t>7/13/2014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FE2E7-7101-4CE2-AFB8-CC8FB861E2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CFD18F-DA77-454F-A26D-AFA273D7FBD2}" type="datetimeFigureOut">
              <a:rPr lang="en-US" smtClean="0"/>
              <a:t>7/13/2014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AFE2E7-7101-4CE2-AFB8-CC8FB861E2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CFD18F-DA77-454F-A26D-AFA273D7FBD2}" type="datetimeFigureOut">
              <a:rPr lang="en-US" smtClean="0"/>
              <a:t>7/13/2014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AFE2E7-7101-4CE2-AFB8-CC8FB861E2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FD18F-DA77-454F-A26D-AFA273D7FBD2}" type="datetimeFigureOut">
              <a:rPr lang="en-US" smtClean="0"/>
              <a:t>7/13/2014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AFE2E7-7101-4CE2-AFB8-CC8FB861E2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FD18F-DA77-454F-A26D-AFA273D7FBD2}" type="datetimeFigureOut">
              <a:rPr lang="en-US" smtClean="0"/>
              <a:t>7/13/2014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FE2E7-7101-4CE2-AFB8-CC8FB861E26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FD18F-DA77-454F-A26D-AFA273D7FBD2}" type="datetimeFigureOut">
              <a:rPr lang="en-US" smtClean="0"/>
              <a:t>7/13/2014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FE2E7-7101-4CE2-AFB8-CC8FB861E2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CFD18F-DA77-454F-A26D-AFA273D7FBD2}" type="datetimeFigureOut">
              <a:rPr lang="en-US" smtClean="0"/>
              <a:t>7/13/2014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AFE2E7-7101-4CE2-AFB8-CC8FB861E2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2025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ubdavid.org/advanced/new-life3/graphics/7_nicodemu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payload34.cargocollective.com/1/0/18249/2990917/BORN-AGAIN6b.jpg"/>
          <p:cNvPicPr>
            <a:picLocks noChangeAspect="1" noChangeArrowheads="1"/>
          </p:cNvPicPr>
          <p:nvPr/>
        </p:nvPicPr>
        <p:blipFill>
          <a:blip r:embed="rId2" cstate="print"/>
          <a:srcRect/>
          <a:stretch>
            <a:fillRect/>
          </a:stretch>
        </p:blipFill>
        <p:spPr bwMode="auto">
          <a:xfrm>
            <a:off x="0" y="0"/>
            <a:ext cx="9093479" cy="6858000"/>
          </a:xfrm>
          <a:prstGeom prst="rect">
            <a:avLst/>
          </a:prstGeom>
          <a:noFill/>
        </p:spPr>
      </p:pic>
      <p:sp>
        <p:nvSpPr>
          <p:cNvPr id="3" name="Rectangle 2"/>
          <p:cNvSpPr/>
          <p:nvPr/>
        </p:nvSpPr>
        <p:spPr>
          <a:xfrm>
            <a:off x="0" y="2551837"/>
            <a:ext cx="3200400" cy="2308324"/>
          </a:xfrm>
          <a:prstGeom prst="rect">
            <a:avLst/>
          </a:prstGeom>
        </p:spPr>
        <p:txBody>
          <a:bodyPr wrap="square">
            <a:spAutoFit/>
          </a:bodyPr>
          <a:lstStyle/>
          <a:p>
            <a:r>
              <a:rPr lang="en-US" b="1" dirty="0"/>
              <a:t>“</a:t>
            </a:r>
            <a:r>
              <a:rPr lang="en-US" b="1" i="1" dirty="0"/>
              <a:t>But people who aren't spiritual can't receive these truths from God's Spirit. It all sounds foolish to them and they can't understand it, for only those who are spiritual can understand what the Spirit means.” </a:t>
            </a:r>
            <a:r>
              <a:rPr lang="en-US" b="1" dirty="0"/>
              <a:t>(1 </a:t>
            </a:r>
            <a:r>
              <a:rPr lang="en-US" b="1" dirty="0" err="1"/>
              <a:t>Cor</a:t>
            </a:r>
            <a:r>
              <a:rPr lang="en-US" b="1" dirty="0"/>
              <a:t> 2:14) </a:t>
            </a:r>
            <a:endParaRPr lang="en-US" dirty="0"/>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yahwehisking.com/wp-content/uploads/2013/07/Deception-in-the-Emerging-Church.png"/>
          <p:cNvPicPr>
            <a:picLocks noChangeAspect="1" noChangeArrowheads="1"/>
          </p:cNvPicPr>
          <p:nvPr/>
        </p:nvPicPr>
        <p:blipFill>
          <a:blip r:embed="rId2" cstate="print"/>
          <a:srcRect/>
          <a:stretch>
            <a:fillRect/>
          </a:stretch>
        </p:blipFill>
        <p:spPr bwMode="auto">
          <a:xfrm>
            <a:off x="1752600" y="2133600"/>
            <a:ext cx="5657850" cy="4114800"/>
          </a:xfrm>
          <a:prstGeom prst="rect">
            <a:avLst/>
          </a:prstGeom>
          <a:noFill/>
        </p:spPr>
      </p:pic>
      <p:sp>
        <p:nvSpPr>
          <p:cNvPr id="3" name="Rectangle 2"/>
          <p:cNvSpPr/>
          <p:nvPr/>
        </p:nvSpPr>
        <p:spPr>
          <a:xfrm>
            <a:off x="0" y="685801"/>
            <a:ext cx="9144000" cy="1200329"/>
          </a:xfrm>
          <a:prstGeom prst="rect">
            <a:avLst/>
          </a:prstGeom>
        </p:spPr>
        <p:txBody>
          <a:bodyPr wrap="square">
            <a:spAutoFit/>
          </a:bodyPr>
          <a:lstStyle/>
          <a:p>
            <a:pPr algn="ctr"/>
            <a:r>
              <a:rPr lang="en-US" sz="2400" b="1" i="1" dirty="0">
                <a:latin typeface="Times New Roman" panose="02020603050405020304" pitchFamily="18" charset="0"/>
                <a:cs typeface="Times New Roman" panose="02020603050405020304" pitchFamily="18" charset="0"/>
              </a:rPr>
              <a:t>“Examine carefully all so-called spirits, </a:t>
            </a:r>
            <a:endParaRPr lang="en-US" sz="2400" b="1" i="1" dirty="0" smtClean="0">
              <a:latin typeface="Times New Roman" panose="02020603050405020304" pitchFamily="18" charset="0"/>
              <a:cs typeface="Times New Roman" panose="02020603050405020304" pitchFamily="18" charset="0"/>
            </a:endParaRPr>
          </a:p>
          <a:p>
            <a:pPr algn="ctr"/>
            <a:r>
              <a:rPr lang="en-US" sz="2400" b="1" i="1" dirty="0" smtClean="0">
                <a:latin typeface="Times New Roman" panose="02020603050405020304" pitchFamily="18" charset="0"/>
                <a:cs typeface="Times New Roman" panose="02020603050405020304" pitchFamily="18" charset="0"/>
              </a:rPr>
              <a:t>to </a:t>
            </a:r>
            <a:r>
              <a:rPr lang="en-US" sz="2400" b="1" i="1" dirty="0">
                <a:latin typeface="Times New Roman" panose="02020603050405020304" pitchFamily="18" charset="0"/>
                <a:cs typeface="Times New Roman" panose="02020603050405020304" pitchFamily="18" charset="0"/>
              </a:rPr>
              <a:t>make sure they are of God</a:t>
            </a:r>
            <a:r>
              <a:rPr lang="en-US" sz="2400" b="1" i="1" dirty="0" smtClean="0">
                <a:latin typeface="Times New Roman" panose="02020603050405020304" pitchFamily="18" charset="0"/>
                <a:cs typeface="Times New Roman" panose="02020603050405020304" pitchFamily="18" charset="0"/>
              </a:rPr>
              <a:t>.” </a:t>
            </a:r>
            <a:endParaRPr lang="en-US" sz="2400" b="1" i="1" dirty="0" smtClean="0">
              <a:latin typeface="Times New Roman" panose="02020603050405020304" pitchFamily="18" charset="0"/>
              <a:cs typeface="Times New Roman" panose="02020603050405020304" pitchFamily="18" charset="0"/>
            </a:endParaRPr>
          </a:p>
          <a:p>
            <a:pPr algn="ctr"/>
            <a:r>
              <a:rPr lang="en-US" sz="2400" b="1"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I </a:t>
            </a:r>
            <a:r>
              <a:rPr lang="en-US" sz="2400" b="1" dirty="0" smtClean="0">
                <a:latin typeface="Times New Roman" panose="02020603050405020304" pitchFamily="18" charset="0"/>
                <a:cs typeface="Times New Roman" panose="02020603050405020304" pitchFamily="18" charset="0"/>
              </a:rPr>
              <a:t>John 4:1</a:t>
            </a:r>
            <a:r>
              <a:rPr lang="en-US" sz="2400" b="1"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57200" y="1334513"/>
            <a:ext cx="8229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
                <a:srgbClr val="C00000"/>
              </a:buClr>
              <a:buSzTx/>
              <a:buFont typeface="Arial" panose="020B0604020202020204" pitchFamily="34" charset="0"/>
              <a:buChar char="•"/>
              <a:tabLst/>
            </a:pPr>
            <a:r>
              <a:rPr kumimoji="0" lang="en-US" sz="2400" b="1" i="0" u="none" strike="noStrike" cap="none" normalizeH="0" baseline="0" dirty="0" smtClean="0">
                <a:ln>
                  <a:noFill/>
                </a:ln>
                <a:solidFill>
                  <a:srgbClr val="000000"/>
                </a:solidFill>
                <a:effectLst/>
                <a:latin typeface="Times New Roman" panose="02020603050405020304" pitchFamily="18" charset="0"/>
                <a:ea typeface="Calibri" pitchFamily="34" charset="0"/>
                <a:cs typeface="Times New Roman" pitchFamily="18" charset="0"/>
              </a:rPr>
              <a:t>Superior knowledge of right and wrong</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p>
          <a:p>
            <a:pPr marR="0" lvl="0" algn="l" defTabSz="914400" rtl="0" eaLnBrk="1" fontAlgn="base" latinLnBrk="0" hangingPunct="1">
              <a:lnSpc>
                <a:spcPct val="100000"/>
              </a:lnSpc>
              <a:spcBef>
                <a:spcPct val="0"/>
              </a:spcBef>
              <a:spcAft>
                <a:spcPct val="0"/>
              </a:spcAft>
              <a:buClr>
                <a:srgbClr val="C00000"/>
              </a:buClr>
              <a:buSzTx/>
              <a:tabLst/>
            </a:pPr>
            <a:endPar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
                <a:srgbClr val="C00000"/>
              </a:buClr>
              <a:buSzTx/>
              <a:buFont typeface="Arial" panose="020B0604020202020204" pitchFamily="34" charset="0"/>
              <a:buChar char="•"/>
              <a:tabLst/>
            </a:pP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An elevated consciousness against artificial philosophy or psychology.</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p>
          <a:p>
            <a:pPr marL="342900" marR="0" lvl="0" indent="-342900" algn="l" defTabSz="914400" rtl="0" eaLnBrk="0" fontAlgn="base" latinLnBrk="0" hangingPunct="0">
              <a:lnSpc>
                <a:spcPct val="100000"/>
              </a:lnSpc>
              <a:spcBef>
                <a:spcPct val="0"/>
              </a:spcBef>
              <a:spcAft>
                <a:spcPct val="0"/>
              </a:spcAft>
              <a:buClr>
                <a:srgbClr val="C00000"/>
              </a:buClr>
              <a:buSzTx/>
              <a:buFont typeface="Arial" panose="020B0604020202020204" pitchFamily="34" charset="0"/>
              <a:buChar char="•"/>
              <a:tabLst/>
            </a:pPr>
            <a:endPar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
                <a:srgbClr val="C00000"/>
              </a:buClr>
              <a:buSzTx/>
              <a:buFont typeface="Arial" panose="020B0604020202020204" pitchFamily="34" charset="0"/>
              <a:buChar char="•"/>
              <a:tabLst/>
            </a:pP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Advanced empathy.</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p>
          <a:p>
            <a:pPr marR="0" lvl="0" algn="l" defTabSz="914400" rtl="0" eaLnBrk="0" fontAlgn="base" latinLnBrk="0" hangingPunct="0">
              <a:lnSpc>
                <a:spcPct val="100000"/>
              </a:lnSpc>
              <a:spcBef>
                <a:spcPct val="0"/>
              </a:spcBef>
              <a:spcAft>
                <a:spcPct val="0"/>
              </a:spcAft>
              <a:buClr>
                <a:srgbClr val="C00000"/>
              </a:buClr>
              <a:buSzTx/>
              <a:tabLst/>
            </a:pPr>
            <a:endPar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
                <a:srgbClr val="C00000"/>
              </a:buClr>
              <a:buSzTx/>
              <a:buFont typeface="Arial" panose="020B0604020202020204" pitchFamily="34" charset="0"/>
              <a:buChar char="•"/>
              <a:tabLst/>
            </a:pP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Cultivated taste for Words and actions of truth, beauty and authentic lifestyles</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p>
          <a:p>
            <a:pPr marL="342900" marR="0" lvl="0" indent="-342900" algn="l" defTabSz="914400" rtl="0" eaLnBrk="0" fontAlgn="base" latinLnBrk="0" hangingPunct="0">
              <a:lnSpc>
                <a:spcPct val="100000"/>
              </a:lnSpc>
              <a:spcBef>
                <a:spcPct val="0"/>
              </a:spcBef>
              <a:spcAft>
                <a:spcPct val="0"/>
              </a:spcAft>
              <a:buClr>
                <a:srgbClr val="C00000"/>
              </a:buClr>
              <a:buSzTx/>
              <a:buFont typeface="Arial" panose="020B0604020202020204" pitchFamily="34" charset="0"/>
              <a:buChar char="•"/>
              <a:tabLst/>
            </a:pPr>
            <a:endPar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rgbClr val="C00000"/>
              </a:buClr>
              <a:buSzTx/>
              <a:buFont typeface="Arial" panose="020B0604020202020204" pitchFamily="34" charset="0"/>
              <a:buChar char="•"/>
              <a:tabLst/>
            </a:pP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Intense hunger to know God and to be known by God in an intimate </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manner</a:t>
            </a:r>
            <a:r>
              <a:rPr lang="en-US" sz="2400" dirty="0">
                <a:solidFill>
                  <a:srgbClr val="000000"/>
                </a:solidFill>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6387" name="Rectangle 3"/>
          <p:cNvSpPr>
            <a:spLocks noChangeArrowheads="1"/>
          </p:cNvSpPr>
          <p:nvPr/>
        </p:nvSpPr>
        <p:spPr bwMode="auto">
          <a:xfrm>
            <a:off x="0" y="381000"/>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rgbClr val="C00000"/>
                </a:solidFill>
                <a:effectLst>
                  <a:outerShdw blurRad="38100" dist="38100" dir="2700000" algn="tl">
                    <a:srgbClr val="000000">
                      <a:alpha val="43137"/>
                    </a:srgbClr>
                  </a:outerShdw>
                </a:effectLst>
                <a:latin typeface="Freestyle Script" panose="030804020302050B0404" pitchFamily="66" charset="0"/>
                <a:ea typeface="Calibri" pitchFamily="34" charset="0"/>
                <a:cs typeface="Times New Roman" pitchFamily="18" charset="0"/>
              </a:rPr>
              <a:t>THE BORN AGAIN HAVE:</a:t>
            </a:r>
            <a:endParaRPr kumimoji="0" lang="en-US" sz="4000" b="0" i="0" u="none" strike="noStrike" cap="none" normalizeH="0" baseline="0" dirty="0" smtClean="0">
              <a:ln>
                <a:noFill/>
              </a:ln>
              <a:solidFill>
                <a:srgbClr val="C00000"/>
              </a:solidFill>
              <a:effectLst>
                <a:outerShdw blurRad="38100" dist="38100" dir="2700000" algn="tl">
                  <a:srgbClr val="000000">
                    <a:alpha val="43137"/>
                  </a:srgbClr>
                </a:outerShdw>
              </a:effectLst>
              <a:latin typeface="Freestyle Script" panose="030804020302050B0404" pitchFamily="66" charset="0"/>
              <a:cs typeface="Arial" pitchFamily="34"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 calcmode="lin" valueType="num">
                                      <p:cBhvr additive="base">
                                        <p:cTn id="7" dur="500" fill="hold"/>
                                        <p:tgtEl>
                                          <p:spTgt spid="163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6">
                                            <p:txEl>
                                              <p:pRg st="2" end="2"/>
                                            </p:txEl>
                                          </p:spTgt>
                                        </p:tgtEl>
                                        <p:attrNameLst>
                                          <p:attrName>style.visibility</p:attrName>
                                        </p:attrNameLst>
                                      </p:cBhvr>
                                      <p:to>
                                        <p:strVal val="visible"/>
                                      </p:to>
                                    </p:set>
                                    <p:anim calcmode="lin" valueType="num">
                                      <p:cBhvr additive="base">
                                        <p:cTn id="13" dur="500" fill="hold"/>
                                        <p:tgtEl>
                                          <p:spTgt spid="1638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386">
                                            <p:txEl>
                                              <p:pRg st="4" end="4"/>
                                            </p:txEl>
                                          </p:spTgt>
                                        </p:tgtEl>
                                        <p:attrNameLst>
                                          <p:attrName>style.visibility</p:attrName>
                                        </p:attrNameLst>
                                      </p:cBhvr>
                                      <p:to>
                                        <p:strVal val="visible"/>
                                      </p:to>
                                    </p:set>
                                    <p:anim calcmode="lin" valueType="num">
                                      <p:cBhvr additive="base">
                                        <p:cTn id="19" dur="500" fill="hold"/>
                                        <p:tgtEl>
                                          <p:spTgt spid="1638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386">
                                            <p:txEl>
                                              <p:pRg st="6" end="6"/>
                                            </p:txEl>
                                          </p:spTgt>
                                        </p:tgtEl>
                                        <p:attrNameLst>
                                          <p:attrName>style.visibility</p:attrName>
                                        </p:attrNameLst>
                                      </p:cBhvr>
                                      <p:to>
                                        <p:strVal val="visible"/>
                                      </p:to>
                                    </p:set>
                                    <p:anim calcmode="lin" valueType="num">
                                      <p:cBhvr additive="base">
                                        <p:cTn id="25" dur="500" fill="hold"/>
                                        <p:tgtEl>
                                          <p:spTgt spid="1638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6386">
                                            <p:txEl>
                                              <p:pRg st="8" end="8"/>
                                            </p:txEl>
                                          </p:spTgt>
                                        </p:tgtEl>
                                        <p:attrNameLst>
                                          <p:attrName>style.visibility</p:attrName>
                                        </p:attrNameLst>
                                      </p:cBhvr>
                                      <p:to>
                                        <p:strVal val="visible"/>
                                      </p:to>
                                    </p:set>
                                    <p:anim calcmode="lin" valueType="num">
                                      <p:cBhvr additive="base">
                                        <p:cTn id="31" dur="500" fill="hold"/>
                                        <p:tgtEl>
                                          <p:spTgt spid="16386">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effectualgrace.com/wp-content/uploads/2012/02/sheepandgoat1-300x230.jpg"/>
          <p:cNvPicPr>
            <a:picLocks noChangeAspect="1" noChangeArrowheads="1"/>
          </p:cNvPicPr>
          <p:nvPr/>
        </p:nvPicPr>
        <p:blipFill>
          <a:blip r:embed="rId2" cstate="print"/>
          <a:srcRect/>
          <a:stretch>
            <a:fillRect/>
          </a:stretch>
        </p:blipFill>
        <p:spPr bwMode="auto">
          <a:xfrm>
            <a:off x="2286000" y="1905000"/>
            <a:ext cx="4572000" cy="4038600"/>
          </a:xfrm>
          <a:prstGeom prst="rect">
            <a:avLst/>
          </a:prstGeom>
          <a:ln w="228600" cap="sq" cmpd="thickThin">
            <a:solidFill>
              <a:srgbClr val="C00000"/>
            </a:solidFill>
            <a:prstDash val="solid"/>
            <a:miter lim="800000"/>
          </a:ln>
          <a:effectLst>
            <a:innerShdw blurRad="76200">
              <a:srgbClr val="000000"/>
            </a:innerShdw>
          </a:effectLst>
        </p:spPr>
      </p:pic>
      <p:sp>
        <p:nvSpPr>
          <p:cNvPr id="17411" name="Rectangle 3"/>
          <p:cNvSpPr>
            <a:spLocks noChangeArrowheads="1"/>
          </p:cNvSpPr>
          <p:nvPr/>
        </p:nvSpPr>
        <p:spPr bwMode="auto">
          <a:xfrm>
            <a:off x="0" y="562690"/>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dirty="0" smtClean="0">
                <a:solidFill>
                  <a:srgbClr val="C00000"/>
                </a:solidFill>
                <a:latin typeface="Times New Roman" panose="02020603050405020304" pitchFamily="18" charset="0"/>
                <a:ea typeface="Calibri" pitchFamily="34" charset="0"/>
                <a:cs typeface="Times New Roman" pitchFamily="18" charset="0"/>
              </a:rPr>
              <a:t>P</a:t>
            </a:r>
            <a:r>
              <a:rPr kumimoji="0" lang="en-US"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eople of God, we stand guilty of comingling with the dead, which is necromancy!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We have romanced with the Evil One and we are not ashamed! We’ve been duped!</a:t>
            </a:r>
            <a:endParaRPr kumimoji="0" lang="en-US" sz="2000" b="0" i="0" u="none" strike="noStrike" cap="none" normalizeH="0" baseline="0" dirty="0" smtClean="0">
              <a:ln>
                <a:noFill/>
              </a:ln>
              <a:solidFill>
                <a:srgbClr val="C00000"/>
              </a:solidFill>
              <a:effectLst/>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3.bp.blogspot.com/_1zMbPo-tRl8/S7erX1fWSqI/AAAAAAAABGA/LjVRPvQpxUg/s1600/Be-Born-Again.jpg"/>
          <p:cNvPicPr>
            <a:picLocks noChangeAspect="1" noChangeArrowheads="1"/>
          </p:cNvPicPr>
          <p:nvPr/>
        </p:nvPicPr>
        <p:blipFill>
          <a:blip r:embed="rId2" cstate="print"/>
          <a:srcRect/>
          <a:stretch>
            <a:fillRect/>
          </a:stretch>
        </p:blipFill>
        <p:spPr bwMode="auto">
          <a:xfrm>
            <a:off x="1524000" y="1857374"/>
            <a:ext cx="6096000" cy="431482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18435" name="Rectangle 3"/>
          <p:cNvSpPr>
            <a:spLocks noChangeArrowheads="1"/>
          </p:cNvSpPr>
          <p:nvPr/>
        </p:nvSpPr>
        <p:spPr bwMode="auto">
          <a:xfrm>
            <a:off x="0" y="323671"/>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b="1" i="1" dirty="0" smtClean="0">
                <a:solidFill>
                  <a:srgbClr val="000000"/>
                </a:solidFill>
                <a:latin typeface="Times New Roman" panose="02020603050405020304" pitchFamily="18" charset="0"/>
                <a:ea typeface="Calibri" pitchFamily="34" charset="0"/>
                <a:cs typeface="Times New Roman" pitchFamily="18" charset="0"/>
              </a:rPr>
              <a:t>Those that</a:t>
            </a:r>
            <a:r>
              <a:rPr kumimoji="0" lang="en-US"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are born again, are of the stuff of legend</a:t>
            </a:r>
            <a:r>
              <a:rPr kumimoji="0" lang="en-US"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br>
              <a:rPr kumimoji="0" lang="en-US"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br>
            <a:r>
              <a:rPr kumimoji="0" lang="en-US"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saved </a:t>
            </a:r>
            <a:r>
              <a:rPr kumimoji="0" lang="en-US"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and loved by the Great One God who establishes Us for His glory.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It is our responsibility to live as such and manifest </a:t>
            </a:r>
            <a:r>
              <a:rPr kumimoji="0" lang="en-US"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r>
            <a:br>
              <a:rPr kumimoji="0" lang="en-US"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br>
            <a:r>
              <a:rPr kumimoji="0" lang="en-US"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The </a:t>
            </a:r>
            <a:r>
              <a:rPr kumimoji="0" lang="en-US"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Way to those that do not know better!</a:t>
            </a:r>
            <a:endParaRPr kumimoji="0" lang="en-US" b="1"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4626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165</Words>
  <Application>Microsoft Office PowerPoint</Application>
  <PresentationFormat>On-screen Show (4:3)</PresentationFormat>
  <Paragraphs>18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Freestyle Script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Harl</dc:creator>
  <cp:lastModifiedBy>Shawn LaVergne</cp:lastModifiedBy>
  <cp:revision>15</cp:revision>
  <dcterms:created xsi:type="dcterms:W3CDTF">2014-07-12T20:29:50Z</dcterms:created>
  <dcterms:modified xsi:type="dcterms:W3CDTF">2014-07-13T06:46:40Z</dcterms:modified>
</cp:coreProperties>
</file>