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3F41-6EDC-4DF0-A679-706B22D9BB4C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EFC61-48E9-47A1-837D-ACB24C87AF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3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lly grah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762000"/>
            <a:ext cx="5943600" cy="541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0"/>
            <a:ext cx="82296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Salvation does not apply to one’s labor!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301752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confession of faith does not supersede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happenstances or circumstances.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02336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believer can use the law to excuse or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condemn another’s 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walk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of faith or assume that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‘sin lies at the door’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 Christian is overwhelmed in faults.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30352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Grace always prevails,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of God can and do wear down!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5720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The </a:t>
            </a:r>
            <a:r>
              <a:rPr lang="en-US" dirty="0">
                <a:latin typeface="Arial Black" panose="020B0A04020102020204" pitchFamily="34" charset="0"/>
              </a:rPr>
              <a:t>marvelous </a:t>
            </a:r>
            <a:r>
              <a:rPr lang="en-US" dirty="0" smtClean="0">
                <a:latin typeface="Arial Black" panose="020B0A04020102020204" pitchFamily="34" charset="0"/>
              </a:rPr>
              <a:t>truth of eternal security </a:t>
            </a:r>
            <a:r>
              <a:rPr lang="en-US" dirty="0">
                <a:latin typeface="Arial Black" panose="020B0A04020102020204" pitchFamily="34" charset="0"/>
              </a:rPr>
              <a:t>is often 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misperceived</a:t>
            </a:r>
            <a:r>
              <a:rPr lang="en-US" dirty="0">
                <a:latin typeface="Arial Black" panose="020B0A04020102020204" pitchFamily="34" charset="0"/>
              </a:rPr>
              <a:t>, misapplied and misunderstood. </a:t>
            </a:r>
            <a:r>
              <a:rPr lang="en-US" dirty="0" smtClean="0">
                <a:latin typeface="Arial Black" panose="020B0A04020102020204" pitchFamily="34" charset="0"/>
              </a:rPr>
              <a:t>  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2800" spc="6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Here’s </a:t>
            </a:r>
            <a:r>
              <a:rPr lang="en-US" sz="2800" spc="6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4 of those misconceptions:</a:t>
            </a:r>
            <a:endParaRPr lang="en-US" sz="2800" spc="6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Studying the word of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5799"/>
            <a:ext cx="7863840" cy="51840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Love End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5715000" cy="4029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suffe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990600"/>
            <a:ext cx="4762500" cy="4762500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857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16</cp:revision>
  <dcterms:created xsi:type="dcterms:W3CDTF">2016-10-15T19:51:17Z</dcterms:created>
  <dcterms:modified xsi:type="dcterms:W3CDTF">2016-10-15T21:26:54Z</dcterms:modified>
</cp:coreProperties>
</file>