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3DBB-5DD7-457D-AC19-14E535B752C6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1CA7-3152-4543-956A-D1440E12A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2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"/>
            <a:ext cx="4114800" cy="1828800"/>
          </a:xfrm>
          <a:prstGeom prst="rect">
            <a:avLst/>
          </a:prstGeom>
        </p:spPr>
      </p:pic>
      <p:pic>
        <p:nvPicPr>
          <p:cNvPr id="1028" name="Picture 4" descr="http://inspectapedia.com/septic/Plmg011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81200"/>
            <a:ext cx="5791200" cy="4343400"/>
          </a:xfrm>
          <a:prstGeom prst="rect">
            <a:avLst/>
          </a:prstGeom>
          <a:ln w="1270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0800" dist="139700" dir="2700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_kXiIPtT63-c/TEL0jr-gCZI/AAAAAAAAAas/wEfnM4PE8ho/s400/angel_on_the_water07230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400800" cy="46482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00584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stirring 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waters’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8600"/>
            <a:ext cx="2818150" cy="9144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3-fold c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0"/>
            <a:ext cx="6705600" cy="5410200"/>
          </a:xfrm>
          <a:prstGeom prst="rect">
            <a:avLst/>
          </a:prstGeom>
          <a:ln w="762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00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AND LORD JESUS AND THE HOLY SPIRIT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181600" cy="4191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Answers, healings and hope come abounding!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iamfar.com/wp-content/uploads/2013/07/happy-kid-standing-in-the-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9436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anyone has been washed by the blood of the lamb,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comes again and again to bring relief from the grunge of life.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1.wp.com/www.agodman.com/blog/wp-content/uploads/2013/10/john-4-14-whoever-drinks-from-the-water-I-give-him-will-have-a-fountain-of-life.jpg?resize=448%2C3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6014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27</cp:revision>
  <dcterms:created xsi:type="dcterms:W3CDTF">2015-03-07T21:09:53Z</dcterms:created>
  <dcterms:modified xsi:type="dcterms:W3CDTF">2015-03-08T06:31:33Z</dcterms:modified>
</cp:coreProperties>
</file>