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7BA4-3E5E-4AEF-B3F7-68F3E3694C4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747-371D-44C8-BA5F-699F7EC64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7BA4-3E5E-4AEF-B3F7-68F3E3694C4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747-371D-44C8-BA5F-699F7EC64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7BA4-3E5E-4AEF-B3F7-68F3E3694C4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747-371D-44C8-BA5F-699F7EC64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7BA4-3E5E-4AEF-B3F7-68F3E3694C4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747-371D-44C8-BA5F-699F7EC64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7BA4-3E5E-4AEF-B3F7-68F3E3694C4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747-371D-44C8-BA5F-699F7EC64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7BA4-3E5E-4AEF-B3F7-68F3E3694C4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747-371D-44C8-BA5F-699F7EC64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7BA4-3E5E-4AEF-B3F7-68F3E3694C4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747-371D-44C8-BA5F-699F7EC64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7BA4-3E5E-4AEF-B3F7-68F3E3694C4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747-371D-44C8-BA5F-699F7EC64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7BA4-3E5E-4AEF-B3F7-68F3E3694C4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747-371D-44C8-BA5F-699F7EC64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7BA4-3E5E-4AEF-B3F7-68F3E3694C4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747-371D-44C8-BA5F-699F7EC64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7BA4-3E5E-4AEF-B3F7-68F3E3694C4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D747-371D-44C8-BA5F-699F7EC64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E7BA4-3E5E-4AEF-B3F7-68F3E3694C4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3D747-371D-44C8-BA5F-699F7EC64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676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R_Hiq51GtA_EX7v_FI2Fywl8pvcEzET4q-l9S7YCAG2MF8SoqI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47825"/>
            <a:ext cx="4050250" cy="5057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24881"/>
            <a:ext cx="9144001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This kind of ignorance spawned 29 episodes and a couple </a:t>
            </a:r>
            <a:r>
              <a:rPr lang="en-US" dirty="0">
                <a:solidFill>
                  <a:srgbClr val="44444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44444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44444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US" dirty="0" smtClean="0">
                <a:solidFill>
                  <a:srgbClr val="44444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Why </a:t>
            </a:r>
            <a:r>
              <a:rPr lang="en-US" dirty="0">
                <a:solidFill>
                  <a:srgbClr val="44444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would any sane person do this kind of stuff?  </a:t>
            </a:r>
            <a:endParaRPr lang="en-US" dirty="0" smtClean="0">
              <a:solidFill>
                <a:srgbClr val="444444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It’s 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because getting attention and applause can be quite addicting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b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movie spinoffs.  Thousands of mostly young kids mimed the antics with ugly results.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524000"/>
            <a:ext cx="9144000" cy="430887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        There are four primary elements that are involved with the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‘making of an addiction: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i="1" dirty="0">
              <a:solidFill>
                <a:srgbClr val="444444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Genetics/Brain Chemistry: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§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Mind/Will/Emotion: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§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Substance </a:t>
            </a:r>
            <a:r>
              <a:rPr kumimoji="0" lang="en-US" sz="2800" b="1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</a:t>
            </a:r>
            <a:r>
              <a:rPr kumimoji="0" lang="en-US" sz="2800" b="1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Choice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§"/>
              <a:tabLst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Manner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Delivery: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 descr="http://l0velyjune.files.wordpress.com/2011/03/header_addi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usmarinespacecorps.com/images/marine0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143000"/>
            <a:ext cx="5943600" cy="4572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www.truthwinsout.org/wp-content/uploads/2013/11/shiel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52064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(I </a:t>
            </a:r>
            <a:r>
              <a:rPr lang="en-US" sz="1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Cor</a:t>
            </a:r>
            <a:r>
              <a:rPr lang="en-US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l6:15)</a:t>
            </a:r>
            <a:r>
              <a:rPr lang="en-US" sz="1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“I beseech you, brethren, (you know the house of </a:t>
            </a:r>
            <a:r>
              <a:rPr lang="en-US" sz="1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Stephanas</a:t>
            </a:r>
            <a:r>
              <a:rPr lang="en-US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that it is the </a:t>
            </a:r>
            <a:r>
              <a:rPr lang="en-US" sz="1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firstfruits</a:t>
            </a:r>
            <a:r>
              <a:rPr lang="en-US" sz="16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Achaia, and that they have addicted themselves to the ministry of the saints.” </a:t>
            </a:r>
            <a:endParaRPr lang="en-US" sz="1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theurbanresident.com/wp-content/uploads/2014/04/Jesus-on-the-cro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56388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solidFill>
            <a:srgbClr val="FDFE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Christ arose in light and poured Himself into an unsullied utility;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then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under duress He emptied Himself Out,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taking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the substance of humanities Sin.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willingly endured the ritual of crucifixion,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becoming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obedient to its power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then…and then…He ascended to the Highest High!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(Phil 2:8)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elements of an addiction were in this overdose.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creativebits.org/sites/default/files/styles/content-wide/public/images/addiction_1024.jpg?itok=oU_ZNYn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hethathasanear.com/images/Glor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613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54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14</cp:revision>
  <dcterms:created xsi:type="dcterms:W3CDTF">2014-10-04T21:10:34Z</dcterms:created>
  <dcterms:modified xsi:type="dcterms:W3CDTF">2014-10-05T15:44:44Z</dcterms:modified>
</cp:coreProperties>
</file>