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5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1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9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5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C490-B6CC-444E-B9C8-E78BE11B1E2B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DFB4-9668-46DA-A0B0-FC675F47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9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9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ursuit of happ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28688"/>
            <a:ext cx="9143999" cy="468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72375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Pursuit of happiness is </a:t>
            </a: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‘inalienable right’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created by a Divine Being!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6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846" y="1737360"/>
            <a:ext cx="4572000" cy="18487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I'll buy you a diamond ring my friend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it makes you feel all right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I'll get you anything my friend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it makes you feel all right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'Cause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don't care too much for money</a:t>
            </a:r>
            <a:b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money can't buy me love 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Beatles”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846" y="4114800"/>
            <a:ext cx="43101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YES! MONEY CAN BUY LOVE! ENOUGH MONEY CAN BUY ANYTHING ON EARTH! 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YES, YES—IT REALLY CAN!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what money can bu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22960"/>
            <a:ext cx="2561665" cy="5143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4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your soul shall be requi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1645920"/>
            <a:ext cx="411480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71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he hands of hu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57251"/>
            <a:ext cx="9143999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5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joyful 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88720"/>
            <a:ext cx="3500438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3035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Now that ought to make Us all say,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“Glory! We are joy!”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1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the hope of gl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798" y="1171179"/>
            <a:ext cx="4286250" cy="30932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Rectangle 1"/>
          <p:cNvSpPr/>
          <p:nvPr/>
        </p:nvSpPr>
        <p:spPr>
          <a:xfrm>
            <a:off x="2286000" y="4572000"/>
            <a:ext cx="44938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0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“Whom having not seen, you love; in whom, though now you see </a:t>
            </a:r>
            <a:r>
              <a:rPr lang="en-US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 not, yet believing, you rejoice with joy unspeakable and full of glory.”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Peter 1:8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3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0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76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16</cp:revision>
  <dcterms:created xsi:type="dcterms:W3CDTF">2017-02-18T20:44:27Z</dcterms:created>
  <dcterms:modified xsi:type="dcterms:W3CDTF">2017-02-19T16:33:34Z</dcterms:modified>
</cp:coreProperties>
</file>