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D3A4D-80B4-4F93-9443-FAA36C14CF68}" type="datetimeFigureOut">
              <a:rPr lang="en-US" smtClean="0"/>
              <a:t>9/7/2014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ABBC-A87C-4989-B428-2F1C50DBDA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918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amia, John William Waterhouse (1905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7050" y="1400175"/>
            <a:ext cx="3028950" cy="5000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228600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“Dear Knight, you have not only named my heart’s desire, </a:t>
            </a:r>
            <a:b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itchFamily="18" charset="0"/>
              </a:rPr>
              <a:t>but the desire of any of us.  To hold the power to choose.”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c08.deviantart.net/fs18/f/2007/212/a/2/The_Caged_Bird_Sings_by_jwa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" y="45720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There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are six things that kill and maim relationships.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   These are (which are in order of destruction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):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1748909"/>
            <a:ext cx="9144000" cy="51090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Broadway" pitchFamily="82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Jealousy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 Apathy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 Rage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Inordinate Lust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Pity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28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Eras Bold ITC" pitchFamily="34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Eras Bold ITC" pitchFamily="34" charset="0"/>
                <a:ea typeface="Times New Roman" pitchFamily="18" charset="0"/>
                <a:cs typeface="Times New Roman" panose="02020603050405020304" pitchFamily="18" charset="0"/>
              </a:rPr>
              <a:t>Despair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38.media.tumblr.com/d04bd94a6c1a1930a03cfa3b41f37f81/tumblr_mn6batvn6L1qjck12o1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southamonline.org.uk/sites/default/files/getimg%20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114550"/>
            <a:ext cx="6096000" cy="40576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51938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not so hard to be brave enough to let go,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though it may take a push to allow a transformation to occur.  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do not turn away.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quest is a worthy one! </a:t>
            </a:r>
            <a:b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Plunge in Warrior, Gallant Knight!</a:t>
            </a:r>
            <a:endParaRPr kumimoji="0" lang="en-US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472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GBC</cp:lastModifiedBy>
  <cp:revision>17</cp:revision>
  <dcterms:created xsi:type="dcterms:W3CDTF">2014-09-06T21:13:00Z</dcterms:created>
  <dcterms:modified xsi:type="dcterms:W3CDTF">2014-09-07T15:32:20Z</dcterms:modified>
</cp:coreProperties>
</file>