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59" r:id="rId5"/>
    <p:sldId id="260" r:id="rId6"/>
    <p:sldId id="261" r:id="rId7"/>
    <p:sldId id="25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14D3DD-144F-4AAD-BE4A-07A3AEBB9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6517CF-509C-436F-BD22-5ECB57AF7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880418-2845-4964-910B-BD9D3EAB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F34F81-7C94-4240-8B8C-F90F890E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AE8BCE-C79B-4807-A869-A3E9FA2D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2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A6235C-7C47-4BE8-A7EA-91D5AF5CF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21FB7C-55D8-4838-9E34-49785923D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0F20C5-BDB9-4E94-ADA2-EBF81A27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C83519-E23B-4C90-80E4-3BD64624D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4EC86D-2D74-4896-A8A1-D91197A6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3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D46DACC-0978-4B8E-882D-114DF0044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4F51D5-B3D7-4156-AA79-FB0004C87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C82FAD-CB09-4F34-9BAA-AEBA556C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BCFE2C-9D0D-4425-A88A-5B5683F7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075D73-55B9-4E1B-887F-A35C8CF4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0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989C30-FC05-43C9-98B4-19C33D49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8516E0-B9F7-40A0-8991-3FBA526B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9C16BC-E112-4D6B-9883-0558D5FEB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2D8294-FF7E-4E33-8FEE-C0C6F87D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D2623C-472C-4148-91EA-B089C50F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5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24888-71A4-4090-983E-6CAB80E82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6108AC1-4532-43F4-91EF-37F777000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7A2999-CD65-4BBB-8F98-F7EB20234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A99220-8926-45E6-AF01-7F43934C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629A3C-6589-4C23-A775-52C13930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1BF1EA-7A12-45E7-8B44-80FCCDE3F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952F66-73A5-4120-A37F-24CDC7BB1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57CE89-AD64-411C-A997-B7A4D40F2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770ED6-17E3-4C46-92F5-151C35FF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189218-A47E-4BE7-A924-F3E9CB87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3BE135-CE97-4C95-ABCE-3D988A58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2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FEC973-1595-45C5-97A0-A047FBD4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9B29B2-2836-4463-9C94-A9C98BE41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9EEE7A-8847-4937-86CA-99BBB99F3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3FD92F7-C54B-404D-BFEC-28B1B4F9F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FEE6BB-A3C1-41BC-A66B-15BDAB849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88C7E9B-D5C5-4201-8670-5B3F37BA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4E7C1E3-59A4-4706-A1D2-876F86D61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846185-7A2B-4F7E-A45C-E930D442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286E19-BEE4-441D-AEB9-6895B782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B048C04-332D-4719-8400-E0B023AF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8541A50-F30E-4BFA-AC61-F3546674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118D924-3AAB-42CF-8382-14A32280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4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EC2BB8-5A25-4BF1-BB30-C4C1DEAA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A614410-0555-4219-B0C1-C913F6DC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81571E-CA77-4174-9A2C-9DBCC295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7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10B182-96BB-4AB9-B28D-6C4AC9BAD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ED1711-61DB-4C37-8709-EF5DB86F5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A36740-A959-4E02-B58E-B0F49ABC3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5B95D4-688A-4DD7-BC1E-9B558FA4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74B362-3096-4D46-8527-82499C8F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B2CBCB1-4E56-40F5-9821-63DB78DC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2D2945-48C5-46CF-8AB1-10BCC961C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00AA88-8D57-4BAD-9BC1-852B5C3D5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DEE7C0-FCC5-412F-8D73-61F5A07E0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FEBA17-AC60-4578-A0B8-8A032FFC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8898F6-5689-4590-886F-1947EE937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C78547-4C0E-40C5-8804-A810231E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4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31EB4C-5AEA-4782-9E9C-9A09677A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E09B28-E08D-492F-81B2-FCD27FAA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A9BF69-7B8C-48D6-B7C7-342D5CEB52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9692-6257-4071-B635-9FC9DDE28BE8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BD1B7D-BBCA-4375-BEC1-71528D47C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1B9A33-AFBF-46FF-B639-B26425A4E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1DFFE-8E5D-42F4-912B-7589A139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F2EBF0F-496B-4822-8A3E-15467B764F5A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9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crystal ball gazer">
            <a:extLst>
              <a:ext uri="{FF2B5EF4-FFF2-40B4-BE49-F238E27FC236}">
                <a16:creationId xmlns:a16="http://schemas.microsoft.com/office/drawing/2014/main" xmlns="" id="{3BF9EF15-2269-4D65-BBEE-857F618A652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51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hy do we exist quotes">
            <a:extLst>
              <a:ext uri="{FF2B5EF4-FFF2-40B4-BE49-F238E27FC236}">
                <a16:creationId xmlns:a16="http://schemas.microsoft.com/office/drawing/2014/main" xmlns="" id="{70393831-F500-445F-B079-9555B193772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51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what me worry">
            <a:extLst>
              <a:ext uri="{FF2B5EF4-FFF2-40B4-BE49-F238E27FC236}">
                <a16:creationId xmlns:a16="http://schemas.microsoft.com/office/drawing/2014/main" xmlns="" id="{13AF70DD-C983-453D-A9A3-AA25E2753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82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god plans for you">
            <a:extLst>
              <a:ext uri="{FF2B5EF4-FFF2-40B4-BE49-F238E27FC236}">
                <a16:creationId xmlns:a16="http://schemas.microsoft.com/office/drawing/2014/main" xmlns="" id="{EF9DEDFB-8B20-44F6-91DD-90A1F87A0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638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playing with the devil">
            <a:extLst>
              <a:ext uri="{FF2B5EF4-FFF2-40B4-BE49-F238E27FC236}">
                <a16:creationId xmlns:a16="http://schemas.microsoft.com/office/drawing/2014/main" xmlns="" id="{84E6241E-B16D-4B61-A514-0063E667B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79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xmlns="" id="{CD25127C-F039-4086-B9A5-6FB24C269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49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F2EBF0F-496B-4822-8A3E-15467B764F5A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23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GBC</cp:lastModifiedBy>
  <cp:revision>11</cp:revision>
  <dcterms:created xsi:type="dcterms:W3CDTF">2017-07-22T21:06:09Z</dcterms:created>
  <dcterms:modified xsi:type="dcterms:W3CDTF">2017-07-23T15:47:28Z</dcterms:modified>
</cp:coreProperties>
</file>