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32C14-1275-4506-A7E7-50DDB3206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24F9B-DE50-4F31-AB91-3374CD6F8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A3C80-0032-42BC-81FE-DD1D20DB2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19418-55BA-48AE-AF81-C2D17A40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A321E-0B7F-4D0C-95B7-4F7A226F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23E7-2B43-4A9B-9BD9-E8382C103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30F14-151A-4093-B43D-47A88D697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17E15-1DE4-4629-BA51-DB288105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1BBFF-2B42-4795-850E-07C9D18E3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93A83-8310-4FB5-9D5C-E3574E96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7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CC8903-1CFA-4363-9FA7-D9480B713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4A4B1-CE38-4F67-A966-842B78DAA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B8E2A-D658-4F6F-A3E9-80F85BFB3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8B800-AB32-4F9B-8E5E-C0CF5E77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3F417-78C5-4BB0-93DA-6C8E3FCA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CAB6E-13F1-4E33-8A12-8CD76EF6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B94D-C55C-4E39-AE76-6D95F9CEA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827FA-2461-434A-A766-806EC4ED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9930A-0D9E-48C2-A9E9-86926013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BF964-400B-4E5A-A588-2559028A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1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FD4F-9839-46D1-B728-2ED1BB08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9EAAA-29B4-4BD1-A3E4-BB8D63D63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0E65B-3EB4-4A3A-9269-E0889469F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52826-CF67-410D-A828-FC6E7604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2994C-053C-4180-A562-9998E9F1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4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7AF95-4414-4B6C-9F74-A807E1ACC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3DDFB-ED7F-47C1-A404-01F47ECFF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0A936-AAAE-4C2C-A00A-2D0EC4B99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80ACA-A218-4CFF-A79C-1D8D7DE3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455CA-7D63-4DD7-AED1-176281AB1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2F3E5-1D8A-4051-BDFE-7EC2E167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2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913C-3E9F-4992-B9EA-AC4C467BA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1B90-A355-4BF3-9758-72689FABC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043E1-2980-4818-BE9A-AD43BDCC0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688E3-A89B-4857-A7CE-4E0219B61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B8D4C-A77B-4EBC-A801-5FAFCA7E7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DF2F3-8028-482E-960B-C099D6C0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787CE3-4B47-413A-9A6F-E3763BB29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ABF317-0742-4DBB-9DC5-0AC168AA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5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136DE-6106-4D86-AEDF-E8FE2F0E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E7181-0E18-4105-BC1B-C52E6D56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09870-0C66-4A33-B30C-A7515623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16C83-7769-486A-ABDA-A961758A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C6010-8CEF-494B-89C4-2A5416C1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DAD470-EA93-4394-BFC9-DEA3CEF2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8F877-8D93-4379-96E0-D8E85FE8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1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00D2F-8346-4FC6-A779-9BEA0422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275DE-374F-461F-B94E-91E3F4A0B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4611A-ACE1-4CE2-B8F7-EDFBED712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41EFF-AABE-45C5-96E8-F2189974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B70CB-79C9-4DAF-B916-857CCE80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2045D-9E73-4901-BBAC-58967316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A855B-D596-455B-99BD-CEB62C956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D39C1-6D47-4539-8B72-CB3D7720F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6195A-EB56-4294-A1F1-0A7C44C43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EDCED-6011-43D0-BC23-455BF2BC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ADA04-D973-411F-AADA-07B1BDE9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2396C-A718-48FC-AEF3-B8859487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1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90DB4E-C266-46D3-B334-947E19F8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9EABD-298E-4015-AA36-70373A15D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1B5EB-11B3-45D7-9EEC-D0D5D004E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4E9F2-CB83-469F-8051-DCD65364BBF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D8B80-7B19-4348-A1C7-F237FC3D9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A6933-A5FD-4042-B000-8DB114AC7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77C71-708B-44C9-B13C-88455EA8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7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nanias">
            <a:extLst>
              <a:ext uri="{FF2B5EF4-FFF2-40B4-BE49-F238E27FC236}">
                <a16:creationId xmlns:a16="http://schemas.microsoft.com/office/drawing/2014/main" id="{7F7381F6-1854-4C35-9C7A-A74525A43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8229600" cy="5221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F8AD996-0F97-4176-B0DE-CABD9AAE31ED}"/>
              </a:ext>
            </a:extLst>
          </p:cNvPr>
          <p:cNvSpPr/>
          <p:nvPr/>
        </p:nvSpPr>
        <p:spPr>
          <a:xfrm>
            <a:off x="1981201" y="5943600"/>
            <a:ext cx="8229600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Lied To God, The Holy Spirit And Died!</a:t>
            </a:r>
            <a:endParaRPr lang="en-US" sz="24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2905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050" name="Picture 2" descr="Image result for insults">
            <a:extLst>
              <a:ext uri="{FF2B5EF4-FFF2-40B4-BE49-F238E27FC236}">
                <a16:creationId xmlns:a16="http://schemas.microsoft.com/office/drawing/2014/main" id="{5B94DD5A-CCAB-4843-A764-AF219E198E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" r="2373" b="2"/>
          <a:stretch/>
        </p:blipFill>
        <p:spPr bwMode="auto">
          <a:xfrm>
            <a:off x="2377440" y="544297"/>
            <a:ext cx="7761924" cy="5343065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C759DF9-931F-4EF3-9D83-764AE1E59B3C}"/>
              </a:ext>
            </a:extLst>
          </p:cNvPr>
          <p:cNvSpPr/>
          <p:nvPr/>
        </p:nvSpPr>
        <p:spPr>
          <a:xfrm>
            <a:off x="0" y="6400800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Heavy" panose="020B0903020102020204" pitchFamily="34" charset="0"/>
                <a:ea typeface="Calibri" panose="020F0502020204030204" pitchFamily="34" charset="0"/>
              </a:rPr>
              <a:t>What kind of insults have we barbed wired to Holy Spirit?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8967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7C46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Image result for grieve the holy spirit">
            <a:extLst>
              <a:ext uri="{FF2B5EF4-FFF2-40B4-BE49-F238E27FC236}">
                <a16:creationId xmlns:a16="http://schemas.microsoft.com/office/drawing/2014/main" id="{8A7E960C-D4B4-4AE8-A20D-A0C171FEA5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7" r="1" b="8380"/>
          <a:stretch/>
        </p:blipFill>
        <p:spPr bwMode="auto">
          <a:xfrm>
            <a:off x="3364727" y="785376"/>
            <a:ext cx="5462546" cy="376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A1F6833-BFBC-4A0E-B635-158BE042C5A0}"/>
              </a:ext>
            </a:extLst>
          </p:cNvPr>
          <p:cNvSpPr/>
          <p:nvPr/>
        </p:nvSpPr>
        <p:spPr>
          <a:xfrm>
            <a:off x="3364726" y="4680529"/>
            <a:ext cx="54625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“Do not grieve the Holy Spirit of God.” </a:t>
            </a:r>
          </a:p>
          <a:p>
            <a:r>
              <a:rPr lang="en-US" b="1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Ephesians 4:30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which means to not ever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‘grudge against’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or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‘pick a fight’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with Spirit.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8480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24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Image result for killing doves">
            <a:extLst>
              <a:ext uri="{FF2B5EF4-FFF2-40B4-BE49-F238E27FC236}">
                <a16:creationId xmlns:a16="http://schemas.microsoft.com/office/drawing/2014/main" id="{8405C066-6048-451B-A515-7DA93768B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2069" y="874896"/>
            <a:ext cx="5462546" cy="42582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BC4A8B8-3CAC-4341-AFDB-802A6C5603EC}"/>
              </a:ext>
            </a:extLst>
          </p:cNvPr>
          <p:cNvSpPr/>
          <p:nvPr/>
        </p:nvSpPr>
        <p:spPr>
          <a:xfrm>
            <a:off x="3332069" y="5414107"/>
            <a:ext cx="5462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Thessalonians </a:t>
            </a:r>
            <a:r>
              <a:rPr lang="en-US" sz="28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5:19</a:t>
            </a:r>
            <a:r>
              <a:rPr lang="en-US" sz="2800" dirty="0"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STATES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“Do not quench the Spirit.”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176830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A99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70" name="Picture 2" descr="Image result for hug holy spirit">
            <a:extLst>
              <a:ext uri="{FF2B5EF4-FFF2-40B4-BE49-F238E27FC236}">
                <a16:creationId xmlns:a16="http://schemas.microsoft.com/office/drawing/2014/main" id="{0E626B76-076D-43CC-B02B-49075E5E3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9158" y="802715"/>
            <a:ext cx="3388368" cy="45481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A7A3B4-F804-4091-BD21-762B7CEF6337}"/>
              </a:ext>
            </a:extLst>
          </p:cNvPr>
          <p:cNvSpPr/>
          <p:nvPr/>
        </p:nvSpPr>
        <p:spPr>
          <a:xfrm>
            <a:off x="4401816" y="5668769"/>
            <a:ext cx="3388368" cy="773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not Grieve or quench Her!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Embrace Her instead!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45602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Heavy</vt:lpstr>
      <vt:lpstr>Rockwell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LaVergne</dc:creator>
  <cp:lastModifiedBy>Shawn LaVergne</cp:lastModifiedBy>
  <cp:revision>1</cp:revision>
  <dcterms:created xsi:type="dcterms:W3CDTF">2019-07-14T03:56:00Z</dcterms:created>
  <dcterms:modified xsi:type="dcterms:W3CDTF">2019-07-14T03:58:41Z</dcterms:modified>
</cp:coreProperties>
</file>