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C9F-E0F6-438E-A8B6-606A489B3F7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7A5-9E41-45D1-9DD6-F62D0F33A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C9F-E0F6-438E-A8B6-606A489B3F7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7A5-9E41-45D1-9DD6-F62D0F33A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C9F-E0F6-438E-A8B6-606A489B3F7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7A5-9E41-45D1-9DD6-F62D0F33A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C9F-E0F6-438E-A8B6-606A489B3F7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7A5-9E41-45D1-9DD6-F62D0F33A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C9F-E0F6-438E-A8B6-606A489B3F7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7A5-9E41-45D1-9DD6-F62D0F33A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C9F-E0F6-438E-A8B6-606A489B3F7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7A5-9E41-45D1-9DD6-F62D0F33A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C9F-E0F6-438E-A8B6-606A489B3F7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7A5-9E41-45D1-9DD6-F62D0F33A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C9F-E0F6-438E-A8B6-606A489B3F7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7A5-9E41-45D1-9DD6-F62D0F33A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C9F-E0F6-438E-A8B6-606A489B3F7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7A5-9E41-45D1-9DD6-F62D0F33A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C9F-E0F6-438E-A8B6-606A489B3F7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7A5-9E41-45D1-9DD6-F62D0F33A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4C9F-E0F6-438E-A8B6-606A489B3F7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7A5-9E41-45D1-9DD6-F62D0F33A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24C9F-E0F6-438E-A8B6-606A489B3F7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D57A5-9E41-45D1-9DD6-F62D0F33A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4754880"/>
            <a:ext cx="5872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i="1" dirty="0" smtClean="0">
                <a:ln w="0"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Lord has Risen!</a:t>
            </a:r>
            <a:endParaRPr lang="en-US" sz="5400" i="1" dirty="0">
              <a:ln w="0">
                <a:noFill/>
              </a:ln>
              <a:solidFill>
                <a:schemeClr val="bg1">
                  <a:lumMod val="9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2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.tqn.com/y/christianity/1/W/6/g/1654673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54" y="0"/>
            <a:ext cx="9126246" cy="7010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 descr="https://i.ytimg.com/vi/O2s7a2ANZxk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41.media.tumblr.com/a0412fe772fefba375568bf146c5a0e7/tumblr_n6tj4yf0OH1s9od7wo1_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9497" y="118872"/>
            <a:ext cx="4049903" cy="5760720"/>
          </a:xfrm>
          <a:prstGeom prst="rect">
            <a:avLst/>
          </a:prstGeom>
          <a:ln w="190500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 rot="10800000" flipV="1">
            <a:off x="0" y="6035040"/>
            <a:ext cx="9144000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MANY, MANY. MANY WITNESSED THIS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EVENT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AND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HIM ALIVE DIRECTLY AFTERWARD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static1.squarespace.com/static/5355e657e4b0753f93e223f3/t/551b7be0e4b08245f4bf7537/1427864544892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1246" y="1676400"/>
            <a:ext cx="4430554" cy="33004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i="0" u="none" strike="noStrike" normalizeH="0" baseline="0" dirty="0" err="1" smtClean="0">
                <a:ln w="0"/>
                <a:solidFill>
                  <a:srgbClr val="00B050"/>
                </a:solidFill>
                <a:effectLst>
                  <a:outerShdw blurRad="50800" dist="50800" dir="5400000" algn="ctr" rotWithShape="0">
                    <a:schemeClr val="accent3">
                      <a:lumMod val="50000"/>
                    </a:schemeClr>
                  </a:outerShdw>
                  <a:reflection blurRad="6350" stA="53000" endA="300" endPos="35500" dir="5400000" sy="-90000" algn="bl" rotWithShape="0"/>
                </a:effectLst>
                <a:latin typeface="Viner Hand ITC" panose="03070502030502020203" pitchFamily="66" charset="0"/>
                <a:ea typeface="Calibri" pitchFamily="34" charset="0"/>
                <a:cs typeface="Times New Roman" pitchFamily="18" charset="0"/>
              </a:rPr>
              <a:t>Aah</a:t>
            </a:r>
            <a:r>
              <a:rPr kumimoji="0" lang="en-US" sz="4800" i="0" u="none" strike="noStrike" normalizeH="0" baseline="0" dirty="0" smtClean="0">
                <a:ln w="0"/>
                <a:solidFill>
                  <a:srgbClr val="00B050"/>
                </a:solidFill>
                <a:effectLst>
                  <a:outerShdw blurRad="50800" dist="50800" dir="5400000" algn="ctr" rotWithShape="0">
                    <a:schemeClr val="accent3">
                      <a:lumMod val="50000"/>
                    </a:schemeClr>
                  </a:outerShdw>
                  <a:reflection blurRad="6350" stA="53000" endA="300" endPos="35500" dir="5400000" sy="-90000" algn="bl" rotWithShape="0"/>
                </a:effectLst>
                <a:latin typeface="Viner Hand ITC" panose="03070502030502020203" pitchFamily="66" charset="0"/>
                <a:ea typeface="Calibri" pitchFamily="34" charset="0"/>
                <a:cs typeface="Times New Roman" pitchFamily="18" charset="0"/>
              </a:rPr>
              <a:t>.  </a:t>
            </a:r>
            <a:r>
              <a:rPr kumimoji="0" lang="en-US" sz="4800" i="0" u="none" strike="noStrike" normalizeH="0" baseline="0" dirty="0" err="1" smtClean="0">
                <a:ln w="0"/>
                <a:solidFill>
                  <a:srgbClr val="00B050"/>
                </a:solidFill>
                <a:effectLst>
                  <a:outerShdw blurRad="50800" dist="50800" dir="5400000" algn="ctr" rotWithShape="0">
                    <a:schemeClr val="accent3">
                      <a:lumMod val="50000"/>
                    </a:schemeClr>
                  </a:outerShdw>
                  <a:reflection blurRad="6350" stA="53000" endA="300" endPos="35500" dir="5400000" sy="-90000" algn="bl" rotWithShape="0"/>
                </a:effectLst>
                <a:latin typeface="Viner Hand ITC" panose="03070502030502020203" pitchFamily="66" charset="0"/>
                <a:ea typeface="Calibri" pitchFamily="34" charset="0"/>
                <a:cs typeface="Times New Roman" pitchFamily="18" charset="0"/>
              </a:rPr>
              <a:t>Ain’t</a:t>
            </a:r>
            <a:r>
              <a:rPr kumimoji="0" lang="en-US" sz="4800" i="0" u="none" strike="noStrike" normalizeH="0" baseline="0" dirty="0" smtClean="0">
                <a:ln w="0"/>
                <a:solidFill>
                  <a:srgbClr val="00B050"/>
                </a:solidFill>
                <a:effectLst>
                  <a:outerShdw blurRad="50800" dist="50800" dir="5400000" algn="ctr" rotWithShape="0">
                    <a:schemeClr val="accent3">
                      <a:lumMod val="50000"/>
                    </a:schemeClr>
                  </a:outerShdw>
                  <a:reflection blurRad="6350" stA="53000" endA="300" endPos="35500" dir="5400000" sy="-90000" algn="bl" rotWithShape="0"/>
                </a:effectLst>
                <a:latin typeface="Viner Hand ITC" panose="03070502030502020203" pitchFamily="66" charset="0"/>
                <a:ea typeface="Calibri" pitchFamily="34" charset="0"/>
                <a:cs typeface="Times New Roman" pitchFamily="18" charset="0"/>
              </a:rPr>
              <a:t> they so cute!</a:t>
            </a:r>
            <a:endParaRPr kumimoji="0" lang="en-US" sz="4800" i="0" u="none" strike="noStrike" normalizeH="0" baseline="0" dirty="0" smtClean="0">
              <a:ln w="0"/>
              <a:solidFill>
                <a:srgbClr val="00B050"/>
              </a:solidFill>
              <a:effectLst>
                <a:outerShdw blurRad="50800" dist="50800" dir="5400000" algn="ctr" rotWithShape="0">
                  <a:schemeClr val="accent3">
                    <a:lumMod val="50000"/>
                  </a:schemeClr>
                </a:outerShdw>
                <a:reflection blurRad="6350" stA="53000" endA="300" endPos="35500" dir="5400000" sy="-90000" algn="bl" rotWithShape="0"/>
              </a:effectLst>
              <a:latin typeface="Viner Hand ITC" panose="03070502030502020203" pitchFamily="66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652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To deceive the truth,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four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possible theories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used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try and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debunk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resurrection:</a:t>
            </a:r>
          </a:p>
          <a:p>
            <a:pPr algn="ctr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5163" indent="-342900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Black" panose="020B0A04020102020204" pitchFamily="34" charset="0"/>
              </a:rPr>
              <a:t>Hallucination</a:t>
            </a:r>
          </a:p>
          <a:p>
            <a:pPr marL="3205163" indent="-342900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  <a:p>
            <a:pPr marL="3205163" indent="-342900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Black" panose="020B0A04020102020204" pitchFamily="34" charset="0"/>
              </a:rPr>
              <a:t>Myth </a:t>
            </a:r>
          </a:p>
          <a:p>
            <a:pPr marL="3205163" indent="-342900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  <a:p>
            <a:pPr marL="3205163" indent="-342900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Black" panose="020B0A04020102020204" pitchFamily="34" charset="0"/>
              </a:rPr>
              <a:t>Conspiracy</a:t>
            </a:r>
          </a:p>
          <a:p>
            <a:pPr marL="3205163" indent="-342900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  <a:p>
            <a:pPr marL="3205163" indent="-342900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Black" panose="020B0A04020102020204" pitchFamily="34" charset="0"/>
              </a:rPr>
              <a:t>Swoon</a:t>
            </a:r>
          </a:p>
          <a:p>
            <a:pPr algn="ctr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the absolute truth is that 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millions have lived and died to defend: </a:t>
            </a:r>
          </a:p>
          <a:p>
            <a:pPr algn="ctr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indeed arose alive and those who believe such are called Christians!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age.slidesharecdn.com/04gift-110328013046-phpapp02/95/he-gave-gifts-to-men-18-728.jpg?cb=13012759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819149"/>
            <a:ext cx="6934200" cy="5200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He aro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3120" y="1005840"/>
            <a:ext cx="4953000" cy="4800600"/>
          </a:xfrm>
          <a:prstGeom prst="rect">
            <a:avLst/>
          </a:prstGeom>
          <a:ln w="190500" cap="sq">
            <a:solidFill>
              <a:schemeClr val="accent5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4754880"/>
            <a:ext cx="5872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i="1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Lord has Risen!</a:t>
            </a:r>
            <a:endParaRPr lang="en-US" sz="5400" i="1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08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35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22</cp:revision>
  <dcterms:created xsi:type="dcterms:W3CDTF">2016-03-26T18:43:23Z</dcterms:created>
  <dcterms:modified xsi:type="dcterms:W3CDTF">2016-03-27T16:03:01Z</dcterms:modified>
</cp:coreProperties>
</file>