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0B5CD-3C1F-45AB-B523-8A0C02662C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23DC-0C45-4460-B587-9B28023C1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7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Image result for obama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obama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s://s-media-cache-ak0.pinimg.com/736x/eb/f9/c6/ebf9c6b8a4f8b26d846a9a78688704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762000"/>
            <a:ext cx="3571875" cy="523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8" name="Picture 14" descr="https://lh6.ggpht.com/9cWqXRHWOmUAoK7iOCK5J-10A5FNL5jszVea5lrEYE34-2LRmGs27vX0vG8W3STQcYM=w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685800"/>
            <a:ext cx="28575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untouchables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Image result for untouchables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Image result for untouchables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Image result for untouchables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8" name="Picture 10" descr="https://girlboxer1970.files.wordpress.com/2013/10/untouchable.jpg?w=369&amp;h=2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85800"/>
            <a:ext cx="533400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Rectangle 8"/>
          <p:cNvSpPr/>
          <p:nvPr/>
        </p:nvSpPr>
        <p:spPr>
          <a:xfrm rot="21234276">
            <a:off x="2121846" y="5050894"/>
            <a:ext cx="5512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He was considered 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‘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untouchable!’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 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asistersprayer.com/uploads/1/7/3/7/17372141/56188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239000" cy="5181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sto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14400"/>
            <a:ext cx="5608705" cy="2743200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371600" y="41148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Lapidation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a method of capital punishment 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whereby a mob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throws stones at a person until he or she dies. The victim is bound and usually set against a wall or thrown into a pit and pelleted with rocks, large and small until death occurs.  No 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power of his resurrection and fellowship of his suffer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847" y="685800"/>
            <a:ext cx="5209953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952847" y="5334000"/>
            <a:ext cx="520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Philippians 3:10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-media-cache-ak0.pinimg.com/236x/67/dc/5c/67dc5c8aeb6dd1e5f404ae7d57fd7f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4876800" cy="4648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48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17</cp:revision>
  <dcterms:created xsi:type="dcterms:W3CDTF">2016-04-02T21:26:37Z</dcterms:created>
  <dcterms:modified xsi:type="dcterms:W3CDTF">2016-04-03T05:19:33Z</dcterms:modified>
</cp:coreProperties>
</file>