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7" autoAdjust="0"/>
  </p:normalViewPr>
  <p:slideViewPr>
    <p:cSldViewPr>
      <p:cViewPr varScale="1">
        <p:scale>
          <a:sx n="58" d="100"/>
          <a:sy n="58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7D481-8F84-4C0B-B1AD-5876646A9061}" type="datetimeFigureOut">
              <a:rPr lang="en-US" smtClean="0"/>
              <a:t>5/25/2014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C0CB5-50D9-42A2-BC83-599874E5F5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paulsfe.com/wp-content/uploads/2013/05/lydia-combin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666875"/>
            <a:ext cx="6229350" cy="4505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5334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Garamond" pitchFamily="18" charset="0"/>
              </a:rPr>
              <a:t>“If you have judged me to be faithful to the Lord, come to my house and stay.” </a:t>
            </a:r>
            <a:endParaRPr lang="en-US" sz="2400" i="1" dirty="0" smtClean="0">
              <a:latin typeface="Garamond" pitchFamily="18" charset="0"/>
            </a:endParaRPr>
          </a:p>
          <a:p>
            <a:pPr algn="ctr"/>
            <a:r>
              <a:rPr lang="en-US" sz="2000" b="1" dirty="0" smtClean="0">
                <a:latin typeface="Garamond" pitchFamily="18" charset="0"/>
              </a:rPr>
              <a:t>(</a:t>
            </a:r>
            <a:r>
              <a:rPr lang="en-US" sz="2000" b="1" dirty="0">
                <a:latin typeface="Garamond" pitchFamily="18" charset="0"/>
              </a:rPr>
              <a:t>Acts 16:l5b)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sundayindian.com/userfiles/DavidJonat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219200"/>
            <a:ext cx="2762250" cy="1876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http://media.mutualart.com/Images/2011_01/10/0018/1085524/129390721468243437_4370e243-dec9-40f7-8fbc-4d22af27e09c_294068_27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267200"/>
            <a:ext cx="2600325" cy="2200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The </a:t>
            </a:r>
            <a:r>
              <a:rPr lang="en-US" sz="2400" b="1" dirty="0">
                <a:latin typeface="Garamond" pitchFamily="18" charset="0"/>
              </a:rPr>
              <a:t>soul of Jonathan was knit with the soul of </a:t>
            </a:r>
            <a:r>
              <a:rPr lang="en-US" sz="2400" b="1" dirty="0" smtClean="0">
                <a:latin typeface="Garamond" pitchFamily="18" charset="0"/>
              </a:rPr>
              <a:t/>
            </a:r>
            <a:br>
              <a:rPr lang="en-US" sz="2400" b="1" dirty="0" smtClean="0">
                <a:latin typeface="Garamond" pitchFamily="18" charset="0"/>
              </a:rPr>
            </a:br>
            <a:r>
              <a:rPr lang="en-US" sz="2400" b="1" dirty="0" smtClean="0">
                <a:latin typeface="Garamond" pitchFamily="18" charset="0"/>
              </a:rPr>
              <a:t>David</a:t>
            </a:r>
            <a:r>
              <a:rPr lang="en-US" sz="2400" b="1" dirty="0">
                <a:latin typeface="Garamond" pitchFamily="18" charset="0"/>
              </a:rPr>
              <a:t>, and Jonathan loved him as his own soul</a:t>
            </a:r>
            <a:r>
              <a:rPr lang="en-US" sz="2400" b="1" dirty="0" smtClean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Garamond" pitchFamily="18" charset="0"/>
              </a:rPr>
              <a:t>For where you go I will go and where you lodge I will lodge. Your people shall be </a:t>
            </a:r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r>
              <a:rPr lang="en-US" b="1" dirty="0" smtClean="0">
                <a:latin typeface="Garamond" pitchFamily="18" charset="0"/>
              </a:rPr>
              <a:t>my </a:t>
            </a:r>
            <a:r>
              <a:rPr lang="en-US" b="1" dirty="0">
                <a:latin typeface="Garamond" pitchFamily="18" charset="0"/>
              </a:rPr>
              <a:t>people and your God my God. </a:t>
            </a:r>
            <a:r>
              <a:rPr lang="en-US" b="1" dirty="0" smtClean="0">
                <a:latin typeface="Garamond" pitchFamily="18" charset="0"/>
              </a:rPr>
              <a:t>Where </a:t>
            </a:r>
            <a:r>
              <a:rPr lang="en-US" b="1" dirty="0">
                <a:latin typeface="Garamond" pitchFamily="18" charset="0"/>
              </a:rPr>
              <a:t>you die I will die, and there will I be buried. </a:t>
            </a:r>
            <a:r>
              <a:rPr lang="en-US" b="1" dirty="0" smtClean="0">
                <a:latin typeface="Garamond" pitchFamily="18" charset="0"/>
              </a:rPr>
              <a:t/>
            </a:r>
            <a:br>
              <a:rPr lang="en-US" b="1" dirty="0" smtClean="0">
                <a:latin typeface="Garamond" pitchFamily="18" charset="0"/>
              </a:rPr>
            </a:br>
            <a:r>
              <a:rPr lang="en-US" b="1" dirty="0" smtClean="0">
                <a:latin typeface="Garamond" pitchFamily="18" charset="0"/>
              </a:rPr>
              <a:t>May </a:t>
            </a:r>
            <a:r>
              <a:rPr lang="en-US" b="1" dirty="0">
                <a:latin typeface="Garamond" pitchFamily="18" charset="0"/>
              </a:rPr>
              <a:t>the Lord do so to me and more also if anything but death parts me from you</a:t>
            </a:r>
            <a:r>
              <a:rPr lang="en-US" b="1" dirty="0" smtClean="0">
                <a:latin typeface="Garamond" pitchFamily="18" charset="0"/>
              </a:rPr>
              <a:t>.</a:t>
            </a:r>
            <a:r>
              <a:rPr lang="en-US" b="1" dirty="0">
                <a:latin typeface="Garamond" pitchFamily="18" charset="0"/>
              </a:rPr>
              <a:t>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People of faith…for any love to become this zealous </a:t>
            </a: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some </a:t>
            </a:r>
            <a:r>
              <a:rPr lang="en-US" sz="2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things simply have to </a:t>
            </a: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be </a:t>
            </a:r>
            <a:r>
              <a:rPr lang="en-US" sz="2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present and attentive. </a:t>
            </a: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To </a:t>
            </a:r>
            <a:r>
              <a:rPr lang="en-US" sz="2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build what Paul had with the church of </a:t>
            </a: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Philippi require </a:t>
            </a:r>
            <a:r>
              <a:rPr lang="en-US" sz="2400" b="1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at least these </a:t>
            </a:r>
            <a:r>
              <a:rPr lang="en-US" sz="2400" b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ramond" pitchFamily="18" charset="0"/>
              </a:rPr>
              <a:t>elements: </a:t>
            </a:r>
            <a:endParaRPr lang="en-US" sz="24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  <a:latin typeface="Eras Bold ITC" pitchFamily="34" charset="0"/>
              </a:rPr>
              <a:t>Loyalty </a:t>
            </a:r>
            <a:endParaRPr lang="en-US" sz="3600" dirty="0"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  <a:latin typeface="Eras Bold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9144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Honor </a:t>
            </a:r>
            <a:endParaRPr lang="en-US" sz="36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Bold IT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114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Synergy</a:t>
            </a:r>
            <a:r>
              <a:rPr lang="en-US" sz="36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Bold IT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Eras Bold ITC" pitchFamily="34" charset="0"/>
              </a:rPr>
              <a:t>Pledge </a:t>
            </a:r>
            <a:endParaRPr lang="en-US" sz="36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Eras Bold ITC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hechurchofnopeople.com/wp-content/uploads/2011/06/band_of_brothers_hbo_miniseries_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383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762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B050"/>
                </a:solidFill>
                <a:latin typeface="Garamond" pitchFamily="18" charset="0"/>
              </a:rPr>
              <a:t>He </a:t>
            </a:r>
            <a:r>
              <a:rPr lang="en-US" sz="3600" i="1" dirty="0" err="1" smtClean="0">
                <a:solidFill>
                  <a:srgbClr val="00B050"/>
                </a:solidFill>
                <a:latin typeface="Garamond" pitchFamily="18" charset="0"/>
              </a:rPr>
              <a:t>ain’t</a:t>
            </a:r>
            <a:r>
              <a:rPr lang="en-US" sz="3600" i="1" dirty="0" smtClean="0">
                <a:solidFill>
                  <a:srgbClr val="00B050"/>
                </a:solidFill>
                <a:latin typeface="Garamond" pitchFamily="18" charset="0"/>
              </a:rPr>
              <a:t> heavy.  </a:t>
            </a:r>
            <a:r>
              <a:rPr lang="en-US" sz="3600" i="1" dirty="0">
                <a:solidFill>
                  <a:srgbClr val="00B050"/>
                </a:solidFill>
                <a:latin typeface="Garamond" pitchFamily="18" charset="0"/>
              </a:rPr>
              <a:t>He’s my brother! </a:t>
            </a:r>
            <a:endParaRPr lang="en-US" sz="3600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953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00B050"/>
                </a:solidFill>
                <a:latin typeface="Garamond" pitchFamily="18" charset="0"/>
              </a:rPr>
              <a:t>For we are members of His body, of His flesh and bones.</a:t>
            </a:r>
            <a:endParaRPr lang="en-US" sz="2800" dirty="0">
              <a:solidFill>
                <a:srgbClr val="00B05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eveningnews24.co.uk/polopoly_fs/1.1007296.1314707520!/image/3939281448.jpg_gen/derivatives/landscape_630/393928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000750" cy="441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6" name="AutoShape 8" descr="data:image/jpeg;base64,/9j/4AAQSkZJRgABAQAAAQABAAD/2wCEAAkGBxQSEhQUExQWFRUXGRcYFxcWFx0YGBcXGBwdFxwUGh0YHCggGBolGxcYITEiJSkrLi4uFx8zODMsNygtLisBCgoKDg0OGxAQGy8kHyQsLCwsLCwsLCwsLCwsLywsLCwsLCwsLCwsLCwsLCwsLCwsLCwsLCwsNCwsLCwsLCwsLP/AABEIAL4BCQMBIgACEQEDEQH/xAAcAAAABwEBAAAAAAAAAAAAAAABAgMEBQYHAAj/xABIEAABAgMEBgcDCgQFAwUAAAABAhEAAyEEEjFBBQZRYXGBEyKRobHB8Acy0RQjQlJicoKSsuEWQ6LxFSQzwtJTVOIXY3ODk//EABoBAAMBAQEBAAAAAAAAAAAAAAABAgQDBQb/xAAwEQACAgEDAwAHCQEBAAAAAAAAAQIRAxIhMQQTQSIyUWFxgZEFFBVSwdHh8PEjQv/aAAwDAQACEQMRAD8Azf5OnYIcJgsGSY52ewopcBxF29iMxrTPTtkv+VaR/uikAxbfYzMa3qG2VMHYpB8o64jH1q2Rs8CI4wKY6HnkLrV/L/FFNsagVLDjE5jaeX9ot2uSXQOC/CKpRM26lISLl4s9VOHJc78mxjpF7DF5OlCi8mVLSuZtmTBLDdhccC2+KFpzX23FSkX0ygCUkSg2Bb3ldbbsi8zVMK5VJ2AVJGwxmOr9jFpmLXMTeF51VYOq8SMXxbviZ3xZSpbtEPardMmF1rUo7VKKj2kwSReJFCoA1AxIjRdE6Es0ySgqkpJau3E1cVhlN0RK+UmWgXEpluW212/hhxw3vZzln8FIVZVkk3VVwDGm6DJ0ev6vaQPOLLaJVxSkmpSSOLFnhExfYiT3WQ/+FrJc3R2w4sljuKLl+rlRn9GH7whMNFnl3fExGSEYx2O3Tycp7jrT6RMTKtKQAmcDfAwTPS3SBhgFApmD77ZRL+y5Hz81X1ZRHNSk+STEXoIiZ0llVhNboycEz0OJZ3BTqln742RL+zUXVWhwQQlAIIqC6qHYaQlwhT9ZlwUl1r5eEZHpGc8xZBoVr/URGv2X3ph+7+kGMUmrdjtUT2qeHndxRXSvTKXwNK1SRLShS7qApg6iA9ampri0L6WsclctaylJUEFi5cM5Aodr03w11WQRJQQAbxQOsHDKLGmdHhbTQAlTW+0PKOuFrTwcZtvImn5KSgQKRApECYwntBFJYxzQcJheypTfT0jhDi+U+8Ev1iHzZ2hiZHtGjexeQL9smZgS0jgorUf0J7Iz1SK0wjQvYyplW1O6UewzPjDgZuq4RZ7YfnFQhCk89ZXGCRtXB5j5CmCmDQEMQQwEGMBAIx+7AJTGxzNUrJIAcyjnUFR78IiLVOs0slIRLp/7aYwSxOKtn0fT5ceeWmL3RmgTFz9lGkiq3pQUSR1JovJlJSugfFID4ZxIzNJ2dvcl8kJHhCcrTUlBdAunanqntFYmM9J1zdB3UvSqv77TWDHAYRlh1pH11/nV8YKdbB9Zf51fGK7hm/CX+df35l51u91PBfhFNSXmp/8AjV3FENl60hXvEniSfEwl/EMvFh2etkNZqH+Ev86HemllMiacygjt6vnFT1PkdHJ6xCSpZLEgUDJ8jFgmawS1ApUlKgaEEAg8QYap0jZxhJlhsGQAz8oO8hP7Ik//AGjtCWm6hIIIIoQxL1xDO4hhOtC0T5ywhRv0BunAMBiPsxIL0nJVigHtbseE022zAv0SPyj4Q11FeCfwVvmaIS1KvFUygCyo1IDF6pLnEQCbO49+XwvgnuMWKXpaSnBCRhkMuUP7PpxDe6naOqG3xX3t+wH9ipL1/p/pU5dgJ38EqV4CG+l7AZJSklyancT1immLUEXeXrGgLQm4FXlJTgKFRA2AkVOfbEqi2EglKWwdQVhuAAr2HCB5HkW5mnhj0rpbtmU2fRs5d0y5c1Rx6stRYvkQIs9mXNE3pGTKM5KflIWPcnILKXdTXrE322qUKNEhplRnOkz5qScAtRKTnUYpFe+E9F2eRKUlBdUxQN80YuATiMOrjv3wpZK2Znjick5J8bkXpjWmfIK0pQgpPVvEH3roSSGO0Ejc0UO0KYIbJvGLvpZKOgWk5fqJcAcDXgDFHtYqBsaFOk6KxJ6W6NX1UDybMN8vx4Q302r/AC6zt8zCmosy9Jk/ZU3ZXbvhLTwazfl8RGiD9B/Azpf9I/EqYEcRB7scRGQ9oACOWKQcCBmCkMkbARePYzZutbJ2xKEA/eKlH9KYpQjRPZDJKbHaVnBU1hvuoH/KHAydV4JpWJ4wEcPOOMbUecwIKYNBTDEAYCBMBAA1tVmK1YlsK7RQ94ik62STLnAPilJ7yPKNHkqcq4nvJMUHXpYXPlqGBlgdi1gjtERmyXjSNHSJxzWveVxztMAQd8LS7Ooh2ptJAHaYXTY3DvTaAW7Sw74xaWet3UtpMY3Tvjrp3w9RJTmvvT/tUT3Q4TZ0CpJ3V8iEkjhDUWweaK3/AE/cimO+BY74lAUl0oSMCSWBLYnrL90coREhO2uwKJ8JcDgxRzxlxf0GTHfHXTviRFhfAnhd/wCV3wgJlhIxKR94tBpZSyxfkj7p3x1074ffJgBWYjkST3DxhFomjonY3unfBkLKSC5/vTzhZoQtYp62wCbaJeyWSbKWla7LOXdIIxSAXBBe6c4vNimJmITMV81LSigvEhC1HFRYFSmD4ZwWcuZemAlBQlmSC6nKwxIHu9VxvME0daVS7DI9352WlKitJUCVBrxCQSo0xybdDkmo7GDua53IqGkdEupkzukQHIXXrvUO9aF+MMdJTVhYdRKk+6rAjqgXT3dp2xL26bKmLAQhMtCAwAcgsT1jmol8xspEDpSYFLYHAnmf2whRbKcIp7DC0zlL6yySWOMQtq94RMzsBwiGtHvCDyXkVQo0r2dn5sjYSf6f2hfWmkgD7SfjCGoFEL+6vuQRs3wvrUodGh81ZMHoW4De0aV6jPPVLKm/aVZoECHgQAapbi7nkaNvLDwhQ1DqSEpGAByObNU8hlHDSek8y9gyaAnYQ6KpWN48GIfmRDWaQcMIGUpWIL908DGuajywjRUlvpCYo8StXkAOUZFO90xq+qTp0VZwdkw8jMWR4xUDH1T9JfAVQpxAmCyhQQJEazAdBY4mCvAAMBAPBb0OxBOlAKqkFwaMXcCrgsccRFL066FllO8yYQc2IQttoqoxa5w61XDhLuACOqnEI6oNcqbIr2ud2WqUAApwo5jYMjuEYrqTs1Ri5SSRX+kJLnrcc90KTSlanJWd1KbgdnKG5tA+onkVfGHNitCUm8QQ21lP4RWqL5NEcObHvEVkWNRYgFCXqQHU2ZfbwaAn0P0R+G8riSsBz2cI6ZbEKqVK5qP/AAPjCStISxmo7lMR4jwgtF9uXPL96/cXACSHoaEUANc2Qkt2wstRIzA2kFv6kGGfy0lrsqY32cO9BETEy3KFnCUhSCz1oR1twHhhESy6feNYtrfPy/YYfJlnCYtuBb+l/CDS5tyhmB9oVNSrmwbuhGbakXlUUouale/JgKQE22hVChxk61kjhVu6ByR3jCTVP9BSfaJeKQFKOLin9Qd+yG02YFCiAk7nY8iT3QjB0wtVnWMFEA0DxZNT9TpmkBfB6OUCxWoO5zCR9IjsiI0ZYlTpqJSA6lqCRzz4DHlG+6PsyLPKlSpbBKOrxoXUeKnPOKijN1OVx2QlY9WLPLUVFF9RzWb1CbzAYAXq4RUdf70uYAgAJuBrw6jPUYUxywpGjJMR+nNGpnylJIehIBqCRUcOUJK9uDHGdO3uYXoiQelTLISokh2wCRU+uEWReptntFJajZ5hwxVKVuqbyDzI3RKpkJTRKUpH2QBCiER6WLpUoNSM0+oeq4mVa0avz7FMMueGLOkiqVD6yTn5RVJw6wj0LrZYDbNHzAQFTZQvSzmcikbyE9oEYBNSxvZeMefkg4Spm6OXuYy+6pTxLllx7yVAEbTRiNjPWFdaJoUiWKteJ7B+8IaraTC5bJQs3SXPVzrmpzBNO6Ul2jogi91b14KTdZ2+BhylS2OWLHryU0MZCUJq7HMh37iPDthVU1DBlZjF6sXcgY4Yw16OAWgOnj5GOOtm3sRXBIzdIpCfovmWIDczEZaZjmgA3ZYDbB1SAQxqIQmpO3bBqG4Utgs09WsbKZPRWORL+rLQOd0Oe14xi0KN1jt2N4Rra7epdms5KC/RSyo5PdD97x1h4MOe9XyAnglBCSQWoQz8no/GE7EVXOuVE/aABbeBSBTaN3fz84bytJBT9SYlg/WSz7hWpjRaMyTaHazBSYZSreFgslY+8m74wc2kb4epCcWtmLvBIaTLckKCS7nChPeKDnB/lI3wakGli0uzAkJIushFLgRdZKQ1xJKU4e6CQMoqevEkpMp8GW3aIt9lRcKE3brIAu9H0TMDTo3NzDByNlIjNNWMT50lM1LJSogAV6S8BShBDEB4yTjczVikotSKBZbFMm0loKtpGA4k0ETli1WUazF8kV7VGg74uNjlSkI+amJS1AkEyzWv0m8TCWntKy7KzAzVK929Qb1MCXrtgcGlZ6GLNjyNRtr5fzX1v4EdYtXJKalF47ze7X6vdEjLTLRRCUJ3JA8E0itI0naLUtr11IxagA2Qa26TTJFyXVWZOLxzbZ6WOGCMdTV+9/39CyTtIXcVt3RGT9YUj6aj+IxSrfpLNav34CIidps/QSBvOPdC0Wcp9fix7KK+hoE3WBBDEFQ2EOO+GVpn2aZ9DoztT1e4Bu6KDM0tN+t2AfCFJWl5gxIUN4+DQ9Bnf2nGXMV9P5LZPsBAvIUFp3YjiPhDdLxHaO0uCRUoVxoefxixaLsotC7t4S1HIiiju2HdBTQ+9jmtSLx7K9Ft0lqWMPm5b7SHWrkCB+Ixdp9oYS1HAlb8i/lDHRXRyrPKkyy4QkAlmJUaqU28kwlOtDpQk7S3OsbsWP0Uzxc+TXNstVktIIrRhU90KptCTUFxSvGkQ6wRJCQ96YQBtbF91TEpKs90JSMBdHJMcpxSEmyo6YsnRzVjIlxwNf25QzQIs+tEgFAXmkseB/du2K2I9DDk1Y0ZZxqQpLtBFAcGLbxh4mMi170CZFqmXUPLWRMlkYXVuSkD7KgpPKNYBxbbFS9pWl7KEWdC5ijOlrIUiUAVCUQ/WJoC91gd9M45dTFONnXDNxdIrGgJPQWeYpZIKnYOzkhgIj7OGMOBp2wkAGXOLZqx7l+UHmaXsN03ErvZOFtzrHnNNm/FkjDkKTBFB/7wuNP2O6wkTCtsfovtYzMIXs2lZRQws4Utj1nCeYFYlRZ1fUxGYlcfzGALAjMDHeIkNF6U6RXyYyEy5igQham6xxxCOrxrlEDrJaibR0S7Om8gBLpWtKlDEE3VBBfcM8TD0kPqF4RI6d0gicElKBLCXpQEk504CIZGs9sDdYHIfNIfhRLxcNFLvSgFaPVdUHJFpSol6+6sBuEFl2Gyqn3UyJ6JiAlQSQhQcml67MupD1cmO1GSUkysfxnbUllMCfrSyD2OIUXrxPYAFIU9XTTxpCWnbSZ09TAdXqhtgJriQMdsQekJdQ+OB8oTBFg/jaecAnx8YcS9P2xSL6Ugiteq1MaO8VmxyotOqtstCiqQkTp0kJJMmUVJxVU3kJKkAvViHeFbCkMp2tM+pSpBGXUr4wn/ABTafrI/J+8darAV26ZLTI6IXioyBS4hKekUlyzdQEvE/wD4NZf+3tf9P/KC2FIvUiVcEsXbjBrolKkgdZf8talFOO0jMUaIjWG1LTaJJly1TOjBUq6lyLzpGHAmuMEOuNiKQULuXWBlrSUEVcgA9XsLQ6kT+kCpstQWmYXDFww6oHYHbeYjI6lZs6HAs09L4IWVrHKmK67VyPUZnY4gP1jmYZ6eWq0WhKEdZkpAbByHJfZXHdExbNHSJgIVJCTUugXT4QzMxNmQo/zF4nYPqjdC7mo3x+z+y272EdIWtNml9FLqr6Stpzio6R0hc3rOA8zC+kbUwUtVfMxWqrU5qTAkZepzvx/gKlKWXJJJ9coUTJ290KoQ1BzO2DgNFnniYlboAyRsbhErI0NaFh0yVkbbreOMN7RZlyyy0KSdigR44wwI1ctuETWhNIlwkkhQqhWdK9ohi25xmIa1QqmVQYlouE3F2bFO02V2eVMSSlbsq7RlAV5FweBiXsmkFzkpK2pmAzmlTlFS1KkC0y1pBastYHaFDj8BFr0awUmU1VmZdbakpDd8Vgn6enwXnglCzQLPPVLCAq6t0hiSAoUqK4iHSrakgKHwiImWVdwXkuWHEdkR86apruWyNPbUmZNTRL6StgMsjaM4riYcWpTqrlSmFIZzyWYYnu3xoxxpUjlJ27ZUbbbp0i/LTMJSsqmXiGUL6lG4CSS2/saIyy6tSJ6ekX0l4k3mUAKfhJwiU1hlsARkSnll4HthHR867ZlnYFnsEefKT18m2l27KNpLV2ZLQZl1gnHg7PEhozVvpEhYAZSQQeO0RddLql/JZl4hzKU9cyn4wx1W0jJl2SWFEP19uF9REdrxJ7cGb/pRDSdUFH6QHJ4ldHavKlFwtT7g0SatZJY91PgIYztZMWA7Xg7kFxENE3yxPWOwKMkrc35bLSo4gg1blENrdZgv5JOe6qYLhbEpUAtjuqofijtP6zqXLMtISCqmOAdyeEVjS+m1TChOKZYAHKlH2NHOWS/BahXk0DR9uAoc+7L4xAWy1rRPtM5Ck3SLhH0mASAR298Vq06dmKwN0M1IaS55LklyW8R8IWoeklNFyypScypQ7yw84LrRIEuZd9UKh4AQ71eAvJWfo15io9boidP2zpJpU7jAcBR+bPzgcfRsE96HWhZAVMQDhUngK+USWjbbZpMycZyZyj1UoMmaZRSz3nKTVy2RwiHsFrCAduAhsoEknbCaVBvZI2HS1y0rnAKUkqLpmLK1LQf5a1kOoEAA7Q4wMWb/ANRp2xX/AOn/AIxSBKMD0JhUOzXLZomTag06SlR+uOosfiSziIebqRMkErsNoUk49GvA7rwoeBBi6JSBQQYw20wVrdMoytMaQksmdZFL2LQkkHiwUnkQOEVbSmtSphN6Wx2MkNuomkbNInqTgojgSIxL2hBtIWhzUqQXOby0F++IaXg0/e8zjTkRFqtaphD0AwHnBpSWD7fDOEECHqwxbYAPXOGjg227ZyBkBXADbGkaJ1MmSLP091Kp5SSm/VMsnBx/uit+z7RnTWoEhxLBX+LBPe55ReNC6Om2VKxOnBRmKcqLgPVz1jnswZIEd8UV6zOM34GtjlTTJuz1DpDeBWkhJq4DH6wDYQlMsQl2YotalTQl3WpIBZ8aGhSC7u9IG1SVzEqRMILKooZpbAENm+UIy5hTMPVXMKgLyZfuJS7VTgTxpwjrOTcba24OcYq6T3KPprR5s81Ut3FClX1knA+XKI20p6oOwtyNfIxbddkgpkr3zUflIpyN6KnO9xXLxjGaS++x6c8yagkvdoACcSNmWPaIldbrQZQQtBKFJWsJyIN5KwocCgV3xC+xy2ypMy0qmqu9WWlNCaErJFMKhPZC2vluTPmqMsulBYGrF2JIBwjmnUzQ7eJF30F7WJZRdtktV8D35QBCuIJF08HHCBtOv1gVULmJO1aFFvyJMZxpPR6EykKTQi6PvuHKjvd+TDKIdVY7xm48GVxTNQna+WIYLWv7stQ/WBEZpHXmU3zCVqVSqwEgDPMklvHlFCgqUl+cdfvE+ES8cSZRrau0rTKElKUmpLlSgBXcBUDthlpvS82URKSppakuoMKuSDXgIkZGik2dRVelFZ+glYUtiQ5IH0cO0QlpO02YKaeJhUA4TLAchW0qoBSM79ajuvUsg9J6YMwFN7HE7oSGkmSEpwFBHaUnSVsJMgygMSVlRVywHKGKbOYrc5jhdtWf3gDaFENntB8v3gEWaFpVnILhxwhUwEBIlnFSzyArxr4QnJ0YtYdN3nMQk9i1AxM2Oz1qE/iNO6sTosMhnNz8JLd9YGgKJaLGpBY3T91SVfpJhEJIyi/HREhSVXSSoVYCjdnnEYuwJGECQWQEhS8Euxx/eDHR71MWCRJCSHQFDMFw42UNIs1h0nLX1UaNkzDSiUueJZBhtCM+l2EDbDhMiNYs+jCoXl6OskpP21B+xMsnwh9J0XYw1+TIfO7Lp3isTrSK0sxwSYHoN0bP/hFiOEiS+9IHi0B/gdn/AO3kdiPhD7iDQxvZpt5L3ndjlSgDUG7vhZ4pOidLoUyZBCJ1AUqUCFZKKVJ6s3aM4tFmt70VUgOSkFmwcjFOEQ5pc7FqDfG4/BjM9fdKTbPa5qJSglM6XLKxcQSoAFDEqSS3VweNIJjNParKa0SVbZTflUT/AL4b5IKbKFRDpZqeJhvLhcwwLbqRNnJk2s2YPPaVdAYlrxvNeo918YvNtUTJQbQnrN1gksyiNr0pGb6k6XFmtAKiyFi6o5B6hXI+MXf/ABqdfmidLQhKVNLKVP0iTtDkgs1WFYVuxjqXaZSZXXIBYG4/WAajM2TdsRVjnKWVzET0y7oe6fqCpxFcO+E59ps6wvr1JFLpoQDQs4eo7GzhC2aUSU9IpF2WBdvFICprN1UpwDkYgClcMel35IqiF10n1lS/vzC4Y9c0cZFku2+KxaVdVtpHc/7Q4t9sVOmKmLxUX3DYBuApDK0Fzw8fXhEMoW0bbFSlXkGrMRkRsMXecnpLDLnFISVrctjgpJ5OktuigSsY0q1MjR0mWSygiWW3kBR/UYVeR6nVFdtE8quvkAKZMG54Q3eDtBJ+HMeMMRwBhaSKiExCko1gAjlTFS5iyg3XJDhsCX5QmmW+MSE+yOonfCkuximFcsG4vSLSJbGUuTC6ZMWHRmqk+cCpHRkDFpqFHsQSeTRP2LUBwDMnpSD9VJL8FFg8LUkFNlDTJgwlRqth1Ps0pTLT0h+ipZofskBg+dceUTcrR8pIuploAGwMByiXkRSgzEkS4fWPR9/CbLBOSlKB/T4Rry9ESSxMtJYuKYQvKs6EVShCTuSB4Qu4GgyyToGYD/rSk8SvtoiHkrV6SKzbUDulSlqJ4U8o0u+d8JlRbOFrZWhFe0Rq7Y2CkoVMO2aFD+lQA7jFhkoCAyUhI2JDDugCo7O+OBMS7Y0g3SR0xAOIfk8EEAePnCoAirKjG6mO+SI+qO+AXJSS5AO8we+No7RDA86TJUTmh9aZsmi/nE0r9NIGTn3huPaIv2smokmab8lSZCiapPuHaRmk8KbhGe6e1dnWZXXS6SWTMA6iuBOe4xbUZKmSm4u0X7V3SKJ0slMwLN9SiMFJvF2KTURWfarLrZlbpg/QR5xTFSiK4eMEmOcSTscvAopKkJu3bEZamhcmEzLgA4hgKvErY9PLSkIWBMQMAokKA2BQq24vEKTHFcAE+rTssBpdmQnEs9HOZCUpfAYnKIq36QXOVemKdsBgANgAwhslKlYAwtLsKjjSHuxbCQP7fGDS5BiRlWICHCJIEPSKyPl2MlvhThFst+kemFAEnNOxhgDmHgNG6uWmc1yUojIkXU9qmB5RarB7PLoKrRMwBNyXur7yh5c4TcUNWUCXLJNATyMXHV3U8TrNOmTEkTCFCQHYOAesoCvvNTdCykAAbhQRa7Barlg6TNKF/mBKR3secctR2cKRkc6xLR7ySPDtEKaOsK5qwmWhSlE4JD9uwbzFqA6tXpGj2Vd6WhX1kg9ofzgUmE4JcEHZdS7KEJ6RF5YAvKvqAUpqlnwd4MrU6xv/AKZHBam8YnaPjBfCFqZNIZWfQtnlA9HLSknMVVyJL74aHQJJUenmh6uCygdpU5fz3xMvHGmeHOC2FFfXoGbT/NTSAxqE4irs2MSFkkTQevOv8ZaR3hu4Q/SDmYAg7fIwWFBSWzg15swPXGEuh3mG0+w7CeD0MAx2ialWBB2tHPDezy1JySBuxgVTmLMYAFlN2wBEJrmMKvwhBVoD4AQxDkjf+0EQNp7sIT6cwZUzhAAoY6myEU19NB2G3vgA75On98THTrMkpKVJCkmhCg4PIwsD6PqkKpUNvrdAIzTWf2f3QqZZXKRjKNVDek4q4Gu8xUNHWyZIKkhlIVSZKWm8hbZKScDvDEbY3phteI3SmhLPPrNlJUcL2Cu1JBpzi1L2kuPsMcXoiXPrZnSrOQsur/6lfzB9ksrcrGIs2GrEVGOTRsn8EWM/QWOEw+bwv/C9nvXlhUxg3zpCnG8lN6nGHqQaWYumwjMQ9seiVL9yWpZ+ykq8AY2yy6KkILokyhvCE+LP3w9Gx/WG2F3PYg0GP2TU21zMJJTvWUp5sS/dEzY/ZxNP+pNlpH2AVnvujvjRwr16wgxEJ5GPQipWL2eWZFZhmTeJupf8Ne+LBo/Qtnkt0UlCTtui9+Y174fp3+u+DKIrEttlUgvGAUlwRtpyzgL3GOK/QhAZ/aUtQ5RZkWT/ACBQc0FTbyTMA8Ii9PawWOVNWkqClg9bqEkKNSCWYsaPFgtNvQmzKn1KOjv0FbhDjnUR0li0pb8h3NXjgo6Q+GeEaGhN1ITsAHIUjPdE62yp0+Uj5OQVLSAQEkgv7xwoMTuEaOtD+mhZMag9nYKerwE393CDO/nABLesYLXP+0QAZZCcct2EN1WsZAnlQdvGHAVl65wjNsyVFyH7W7HgANKnBbtli0HMFloAokADFgPWyAmk5DnlAgDXxBVb4R6VQxgwng4/tDoA5aCEpOIEAZozEGEoQAATlDeZZgccYcBI9VjleqQAMzIIwJ5wznSlCvhsiWUk7oAp2iGBDyrWdkSHSQqZYqwHZHdCdg74YhU7vW+A+GUcR2n1sjlK9GEAcinr1/aCk/tAHuzr8YPcwctj2ecIYCS/H9oEFny+EAF+Ozl64wLkjZwp48IADHH12wKVNvgqTx/tAk7e+kIAxJyyb+0ClNKU4QDNX16whQD15PABwTSAzwz9CAbGkddO4DJ9u3bsgA5SuEATl6HGDM3L1SDpS9TlzgAxv2g2H/MTJiQ4vdahpQV4OWeLRrFpRtDSfrTZUpLZ9VIKlAbOr3iEdJzpRE0zUoKlOKkXgdwiEtVlm2yzyU3zdkgpluAwSGSAWAeiRWO8cblwcnNLkitRbSlFvkKWzElIOxSklIPaQOcbck19ev7Rg9g0UVTFS1KuXXc3SqoLYJ8Ytp1wtUsJl3km6GvlBCltmbxxaJlCyoyRpl7xygpPOMvXrnaj/MA4IR5iCDW61/8AVfihFN/uwdpj1o1Mq9fGABp69GMul63Wsfzu1KP+MOJWvNpGNxTfWR2e6RB2mGtGkiOUQBh4xStG6+uWnyxdOcvzCj4GLfY7QmYhK0uyhQKBCuw4RDi1yNNMcKr68YQmStnZwgxoG7hBUqB/vn5whgSx6aOWgHIwYp9cYAUx8IAORL2wktJ2+t8LGkEmy3hiAS+Z7IKZzYj15wiZbeqQVVDDoB0VOKER14w2vf2EKdKrdAAuA43Z02+OEGbtwhJ2BetB20g2weqxIzkpc7a+jApGA8POlawYDL9oOU41gATKcO7m22AEujPTIeqYwN/FhXhAyxVt7YUcVMMQCmbnsbnB5KiW8zAZmOlrd2xB/aEMVSrb2YUgELBbZx+EE6N86n1WA2HbsyAhAK3uQgpIGVfXfBZpOTbYbjt/b0e2HQDxCn9YmBWcK13wjIc54MOUKqgoCM0tqpInF0TzLBxSZd9jndLhhDSyauzZMkypVuN1yWUhwSdxFKNEyqyylGstBJdyUpLk51FYKmwSv+kj8icuUdFkohwsg9BaoSkGYu1Titaj1VS3BApmRhTBohtY9VELnhFkUVNLvTDNUHckgYDNiMMouZsUunzUsH7ifhBRZ0pLJSlO1gA/YIbyWJQoy6bqvakEvJUfusr9JMIK0PPGMmaPwK+Ea6hTV84RNoJb1T0ISyMNCMtTq3aVYSZnNN39TQ1maEtAIHQTXOHUMa+mec65wsFUHr+8HcY9CMp0FoG0GagmUQkKBJmJ6rDGisY09ALh+edIUmsGfug3rfEylZSjQAUFGmPp4KaHxgFAVptjiCM8vXjEjOQstXL08BdeCy1OYOaPuYeXlDEHOXlBQI4R11vXrbAMIojNoC/hhhtgVpDbePrdCRcbAPW2GIUUgZjLLx9bIT6Pee6Fwo9lYS6Qb4Q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data:image/jpeg;base64,/9j/4AAQSkZJRgABAQAAAQABAAD/2wCEAAkGBxQSEhQUExQWFRUXGRcYFxcWFx0YGBcXGBwdFxwUGh0YHCggGBolGxcYITEiJSkrLi4uFx8zODMsNygtLisBCgoKDg0OGxAQGy8kHyQsLCwsLCwsLCwsLCwsLywsLCwsLCwsLCwsLCwsLCwsLCwsLCwsLCwsNCwsLCwsLCwsLP/AABEIAL4BCQMBIgACEQEDEQH/xAAcAAAABwEBAAAAAAAAAAAAAAABAgMEBQYHAAj/xABIEAABAgMEBgcDCgQFAwUAAAABAhEAAyEEEjFBBQZRYXGBEyKRobHB8Acy0RQjQlJicoKSsuEWQ6LxFSQzwtJTVOIXY3ODk//EABoBAAMBAQEBAAAAAAAAAAAAAAABAgQDBQb/xAAwEQACAgEDAwAHCQEBAAAAAAAAAQIRAxIhMQQTQSIyUWFxgZEFFBVSwdHh8PEjQv/aAAwDAQACEQMRAD8Azf5OnYIcJgsGSY52ewopcBxF29iMxrTPTtkv+VaR/uikAxbfYzMa3qG2VMHYpB8o64jH1q2Rs8CI4wKY6HnkLrV/L/FFNsagVLDjE5jaeX9ot2uSXQOC/CKpRM26lISLl4s9VOHJc78mxjpF7DF5OlCi8mVLSuZtmTBLDdhccC2+KFpzX23FSkX0ygCUkSg2Bb3ldbbsi8zVMK5VJ2AVJGwxmOr9jFpmLXMTeF51VYOq8SMXxbviZ3xZSpbtEPardMmF1rUo7VKKj2kwSReJFCoA1AxIjRdE6Es0ySgqkpJau3E1cVhlN0RK+UmWgXEpluW212/hhxw3vZzln8FIVZVkk3VVwDGm6DJ0ev6vaQPOLLaJVxSkmpSSOLFnhExfYiT3WQ/+FrJc3R2w4sljuKLl+rlRn9GH7whMNFnl3fExGSEYx2O3Tycp7jrT6RMTKtKQAmcDfAwTPS3SBhgFApmD77ZRL+y5Hz81X1ZRHNSk+STEXoIiZ0llVhNboycEz0OJZ3BTqln742RL+zUXVWhwQQlAIIqC6qHYaQlwhT9ZlwUl1r5eEZHpGc8xZBoVr/URGv2X3ph+7+kGMUmrdjtUT2qeHndxRXSvTKXwNK1SRLShS7qApg6iA9ampri0L6WsclctaylJUEFi5cM5Aodr03w11WQRJQQAbxQOsHDKLGmdHhbTQAlTW+0PKOuFrTwcZtvImn5KSgQKRApECYwntBFJYxzQcJheypTfT0jhDi+U+8Ev1iHzZ2hiZHtGjexeQL9smZgS0jgorUf0J7Iz1SK0wjQvYyplW1O6UewzPjDgZuq4RZ7YfnFQhCk89ZXGCRtXB5j5CmCmDQEMQQwEGMBAIx+7AJTGxzNUrJIAcyjnUFR78IiLVOs0slIRLp/7aYwSxOKtn0fT5ceeWmL3RmgTFz9lGkiq3pQUSR1JovJlJSugfFID4ZxIzNJ2dvcl8kJHhCcrTUlBdAunanqntFYmM9J1zdB3UvSqv77TWDHAYRlh1pH11/nV8YKdbB9Zf51fGK7hm/CX+df35l51u91PBfhFNSXmp/8AjV3FENl60hXvEniSfEwl/EMvFh2etkNZqH+Ev86HemllMiacygjt6vnFT1PkdHJ6xCSpZLEgUDJ8jFgmawS1ApUlKgaEEAg8QYap0jZxhJlhsGQAz8oO8hP7Ik//AGjtCWm6hIIIIoQxL1xDO4hhOtC0T5ywhRv0BunAMBiPsxIL0nJVigHtbseE022zAv0SPyj4Q11FeCfwVvmaIS1KvFUygCyo1IDF6pLnEQCbO49+XwvgnuMWKXpaSnBCRhkMuUP7PpxDe6naOqG3xX3t+wH9ipL1/p/pU5dgJ38EqV4CG+l7AZJSklyancT1immLUEXeXrGgLQm4FXlJTgKFRA2AkVOfbEqi2EglKWwdQVhuAAr2HCB5HkW5mnhj0rpbtmU2fRs5d0y5c1Rx6stRYvkQIs9mXNE3pGTKM5KflIWPcnILKXdTXrE322qUKNEhplRnOkz5qScAtRKTnUYpFe+E9F2eRKUlBdUxQN80YuATiMOrjv3wpZK2Znjick5J8bkXpjWmfIK0pQgpPVvEH3roSSGO0Ejc0UO0KYIbJvGLvpZKOgWk5fqJcAcDXgDFHtYqBsaFOk6KxJ6W6NX1UDybMN8vx4Q302r/AC6zt8zCmosy9Jk/ZU3ZXbvhLTwazfl8RGiD9B/Azpf9I/EqYEcRB7scRGQ9oACOWKQcCBmCkMkbARePYzZutbJ2xKEA/eKlH9KYpQjRPZDJKbHaVnBU1hvuoH/KHAydV4JpWJ4wEcPOOMbUecwIKYNBTDEAYCBMBAA1tVmK1YlsK7RQ94ik62STLnAPilJ7yPKNHkqcq4nvJMUHXpYXPlqGBlgdi1gjtERmyXjSNHSJxzWveVxztMAQd8LS7Ooh2ptJAHaYXTY3DvTaAW7Sw74xaWet3UtpMY3Tvjrp3w9RJTmvvT/tUT3Q4TZ0CpJ3V8iEkjhDUWweaK3/AE/cimO+BY74lAUl0oSMCSWBLYnrL90coREhO2uwKJ8JcDgxRzxlxf0GTHfHXTviRFhfAnhd/wCV3wgJlhIxKR94tBpZSyxfkj7p3x1074ffJgBWYjkST3DxhFomjonY3unfBkLKSC5/vTzhZoQtYp62wCbaJeyWSbKWla7LOXdIIxSAXBBe6c4vNimJmITMV81LSigvEhC1HFRYFSmD4ZwWcuZemAlBQlmSC6nKwxIHu9VxvME0daVS7DI9352WlKitJUCVBrxCQSo0xybdDkmo7GDua53IqGkdEupkzukQHIXXrvUO9aF+MMdJTVhYdRKk+6rAjqgXT3dp2xL26bKmLAQhMtCAwAcgsT1jmol8xspEDpSYFLYHAnmf2whRbKcIp7DC0zlL6yySWOMQtq94RMzsBwiGtHvCDyXkVQo0r2dn5sjYSf6f2hfWmkgD7SfjCGoFEL+6vuQRs3wvrUodGh81ZMHoW4De0aV6jPPVLKm/aVZoECHgQAapbi7nkaNvLDwhQ1DqSEpGAByObNU8hlHDSek8y9gyaAnYQ6KpWN48GIfmRDWaQcMIGUpWIL908DGuajywjRUlvpCYo8StXkAOUZFO90xq+qTp0VZwdkw8jMWR4xUDH1T9JfAVQpxAmCyhQQJEazAdBY4mCvAAMBAPBb0OxBOlAKqkFwaMXcCrgsccRFL066FllO8yYQc2IQttoqoxa5w61XDhLuACOqnEI6oNcqbIr2ud2WqUAApwo5jYMjuEYrqTs1Ri5SSRX+kJLnrcc90KTSlanJWd1KbgdnKG5tA+onkVfGHNitCUm8QQ21lP4RWqL5NEcObHvEVkWNRYgFCXqQHU2ZfbwaAn0P0R+G8riSsBz2cI6ZbEKqVK5qP/AAPjCStISxmo7lMR4jwgtF9uXPL96/cXACSHoaEUANc2Qkt2wstRIzA2kFv6kGGfy0lrsqY32cO9BETEy3KFnCUhSCz1oR1twHhhESy6feNYtrfPy/YYfJlnCYtuBb+l/CDS5tyhmB9oVNSrmwbuhGbakXlUUouale/JgKQE22hVChxk61kjhVu6ByR3jCTVP9BSfaJeKQFKOLin9Qd+yG02YFCiAk7nY8iT3QjB0wtVnWMFEA0DxZNT9TpmkBfB6OUCxWoO5zCR9IjsiI0ZYlTpqJSA6lqCRzz4DHlG+6PsyLPKlSpbBKOrxoXUeKnPOKijN1OVx2QlY9WLPLUVFF9RzWb1CbzAYAXq4RUdf70uYAgAJuBrw6jPUYUxywpGjJMR+nNGpnylJIehIBqCRUcOUJK9uDHGdO3uYXoiQelTLISokh2wCRU+uEWReptntFJajZ5hwxVKVuqbyDzI3RKpkJTRKUpH2QBCiER6WLpUoNSM0+oeq4mVa0avz7FMMueGLOkiqVD6yTn5RVJw6wj0LrZYDbNHzAQFTZQvSzmcikbyE9oEYBNSxvZeMefkg4Spm6OXuYy+6pTxLllx7yVAEbTRiNjPWFdaJoUiWKteJ7B+8IaraTC5bJQs3SXPVzrmpzBNO6Ul2jogi91b14KTdZ2+BhylS2OWLHryU0MZCUJq7HMh37iPDthVU1DBlZjF6sXcgY4Yw16OAWgOnj5GOOtm3sRXBIzdIpCfovmWIDczEZaZjmgA3ZYDbB1SAQxqIQmpO3bBqG4Utgs09WsbKZPRWORL+rLQOd0Oe14xi0KN1jt2N4Rra7epdms5KC/RSyo5PdD97x1h4MOe9XyAnglBCSQWoQz8no/GE7EVXOuVE/aABbeBSBTaN3fz84bytJBT9SYlg/WSz7hWpjRaMyTaHazBSYZSreFgslY+8m74wc2kb4epCcWtmLvBIaTLckKCS7nChPeKDnB/lI3wakGli0uzAkJIushFLgRdZKQ1xJKU4e6CQMoqevEkpMp8GW3aIt9lRcKE3brIAu9H0TMDTo3NzDByNlIjNNWMT50lM1LJSogAV6S8BShBDEB4yTjczVikotSKBZbFMm0loKtpGA4k0ETli1WUazF8kV7VGg74uNjlSkI+amJS1AkEyzWv0m8TCWntKy7KzAzVK929Qb1MCXrtgcGlZ6GLNjyNRtr5fzX1v4EdYtXJKalF47ze7X6vdEjLTLRRCUJ3JA8E0itI0naLUtr11IxagA2Qa26TTJFyXVWZOLxzbZ6WOGCMdTV+9/39CyTtIXcVt3RGT9YUj6aj+IxSrfpLNav34CIidps/QSBvOPdC0Wcp9fix7KK+hoE3WBBDEFQ2EOO+GVpn2aZ9DoztT1e4Bu6KDM0tN+t2AfCFJWl5gxIUN4+DQ9Bnf2nGXMV9P5LZPsBAvIUFp3YjiPhDdLxHaO0uCRUoVxoefxixaLsotC7t4S1HIiiju2HdBTQ+9jmtSLx7K9Ft0lqWMPm5b7SHWrkCB+Ixdp9oYS1HAlb8i/lDHRXRyrPKkyy4QkAlmJUaqU28kwlOtDpQk7S3OsbsWP0Uzxc+TXNstVktIIrRhU90KptCTUFxSvGkQ6wRJCQ96YQBtbF91TEpKs90JSMBdHJMcpxSEmyo6YsnRzVjIlxwNf25QzQIs+tEgFAXmkseB/du2K2I9DDk1Y0ZZxqQpLtBFAcGLbxh4mMi170CZFqmXUPLWRMlkYXVuSkD7KgpPKNYBxbbFS9pWl7KEWdC5ijOlrIUiUAVCUQ/WJoC91gd9M45dTFONnXDNxdIrGgJPQWeYpZIKnYOzkhgIj7OGMOBp2wkAGXOLZqx7l+UHmaXsN03ErvZOFtzrHnNNm/FkjDkKTBFB/7wuNP2O6wkTCtsfovtYzMIXs2lZRQws4Utj1nCeYFYlRZ1fUxGYlcfzGALAjMDHeIkNF6U6RXyYyEy5igQham6xxxCOrxrlEDrJaibR0S7Om8gBLpWtKlDEE3VBBfcM8TD0kPqF4RI6d0gicElKBLCXpQEk504CIZGs9sDdYHIfNIfhRLxcNFLvSgFaPVdUHJFpSol6+6sBuEFl2Gyqn3UyJ6JiAlQSQhQcml67MupD1cmO1GSUkysfxnbUllMCfrSyD2OIUXrxPYAFIU9XTTxpCWnbSZ09TAdXqhtgJriQMdsQekJdQ+OB8oTBFg/jaecAnx8YcS9P2xSL6Ugiteq1MaO8VmxyotOqtstCiqQkTp0kJJMmUVJxVU3kJKkAvViHeFbCkMp2tM+pSpBGXUr4wn/ABTafrI/J+8darAV26ZLTI6IXioyBS4hKekUlyzdQEvE/wD4NZf+3tf9P/KC2FIvUiVcEsXbjBrolKkgdZf8talFOO0jMUaIjWG1LTaJJly1TOjBUq6lyLzpGHAmuMEOuNiKQULuXWBlrSUEVcgA9XsLQ6kT+kCpstQWmYXDFww6oHYHbeYjI6lZs6HAs09L4IWVrHKmK67VyPUZnY4gP1jmYZ6eWq0WhKEdZkpAbByHJfZXHdExbNHSJgIVJCTUugXT4QzMxNmQo/zF4nYPqjdC7mo3x+z+y272EdIWtNml9FLqr6Stpzio6R0hc3rOA8zC+kbUwUtVfMxWqrU5qTAkZepzvx/gKlKWXJJJ9coUTJ290KoQ1BzO2DgNFnniYlboAyRsbhErI0NaFh0yVkbbreOMN7RZlyyy0KSdigR44wwI1ctuETWhNIlwkkhQqhWdK9ohi25xmIa1QqmVQYlouE3F2bFO02V2eVMSSlbsq7RlAV5FweBiXsmkFzkpK2pmAzmlTlFS1KkC0y1pBastYHaFDj8BFr0awUmU1VmZdbakpDd8Vgn6enwXnglCzQLPPVLCAq6t0hiSAoUqK4iHSrakgKHwiImWVdwXkuWHEdkR86apruWyNPbUmZNTRL6StgMsjaM4riYcWpTqrlSmFIZzyWYYnu3xoxxpUjlJ27ZUbbbp0i/LTMJSsqmXiGUL6lG4CSS2/saIyy6tSJ6ekX0l4k3mUAKfhJwiU1hlsARkSnll4HthHR867ZlnYFnsEefKT18m2l27KNpLV2ZLQZl1gnHg7PEhozVvpEhYAZSQQeO0RddLql/JZl4hzKU9cyn4wx1W0jJl2SWFEP19uF9REdrxJ7cGb/pRDSdUFH6QHJ4ldHavKlFwtT7g0SatZJY91PgIYztZMWA7Xg7kFxENE3yxPWOwKMkrc35bLSo4gg1blENrdZgv5JOe6qYLhbEpUAtjuqofijtP6zqXLMtISCqmOAdyeEVjS+m1TChOKZYAHKlH2NHOWS/BahXk0DR9uAoc+7L4xAWy1rRPtM5Ck3SLhH0mASAR298Vq06dmKwN0M1IaS55LklyW8R8IWoeklNFyypScypQ7yw84LrRIEuZd9UKh4AQ71eAvJWfo15io9boidP2zpJpU7jAcBR+bPzgcfRsE96HWhZAVMQDhUngK+USWjbbZpMycZyZyj1UoMmaZRSz3nKTVy2RwiHsFrCAduAhsoEknbCaVBvZI2HS1y0rnAKUkqLpmLK1LQf5a1kOoEAA7Q4wMWb/ANRp2xX/AOn/AIxSBKMD0JhUOzXLZomTag06SlR+uOosfiSziIebqRMkErsNoUk49GvA7rwoeBBi6JSBQQYw20wVrdMoytMaQksmdZFL2LQkkHiwUnkQOEVbSmtSphN6Wx2MkNuomkbNInqTgojgSIxL2hBtIWhzUqQXOby0F++IaXg0/e8zjTkRFqtaphD0AwHnBpSWD7fDOEECHqwxbYAPXOGjg227ZyBkBXADbGkaJ1MmSLP091Kp5SSm/VMsnBx/uit+z7RnTWoEhxLBX+LBPe55ReNC6Om2VKxOnBRmKcqLgPVz1jnswZIEd8UV6zOM34GtjlTTJuz1DpDeBWkhJq4DH6wDYQlMsQl2YotalTQl3WpIBZ8aGhSC7u9IG1SVzEqRMILKooZpbAENm+UIy5hTMPVXMKgLyZfuJS7VTgTxpwjrOTcba24OcYq6T3KPprR5s81Ut3FClX1knA+XKI20p6oOwtyNfIxbddkgpkr3zUflIpyN6KnO9xXLxjGaS++x6c8yagkvdoACcSNmWPaIldbrQZQQtBKFJWsJyIN5KwocCgV3xC+xy2ypMy0qmqu9WWlNCaErJFMKhPZC2vluTPmqMsulBYGrF2JIBwjmnUzQ7eJF30F7WJZRdtktV8D35QBCuIJF08HHCBtOv1gVULmJO1aFFvyJMZxpPR6EykKTQi6PvuHKjvd+TDKIdVY7xm48GVxTNQna+WIYLWv7stQ/WBEZpHXmU3zCVqVSqwEgDPMklvHlFCgqUl+cdfvE+ES8cSZRrau0rTKElKUmpLlSgBXcBUDthlpvS82URKSppakuoMKuSDXgIkZGik2dRVelFZ+glYUtiQ5IH0cO0QlpO02YKaeJhUA4TLAchW0qoBSM79ajuvUsg9J6YMwFN7HE7oSGkmSEpwFBHaUnSVsJMgygMSVlRVywHKGKbOYrc5jhdtWf3gDaFENntB8v3gEWaFpVnILhxwhUwEBIlnFSzyArxr4QnJ0YtYdN3nMQk9i1AxM2Oz1qE/iNO6sTosMhnNz8JLd9YGgKJaLGpBY3T91SVfpJhEJIyi/HREhSVXSSoVYCjdnnEYuwJGECQWQEhS8Euxx/eDHR71MWCRJCSHQFDMFw42UNIs1h0nLX1UaNkzDSiUueJZBhtCM+l2EDbDhMiNYs+jCoXl6OskpP21B+xMsnwh9J0XYw1+TIfO7Lp3isTrSK0sxwSYHoN0bP/hFiOEiS+9IHi0B/gdn/AO3kdiPhD7iDQxvZpt5L3ndjlSgDUG7vhZ4pOidLoUyZBCJ1AUqUCFZKKVJ6s3aM4tFmt70VUgOSkFmwcjFOEQ5pc7FqDfG4/BjM9fdKTbPa5qJSglM6XLKxcQSoAFDEqSS3VweNIJjNParKa0SVbZTflUT/AL4b5IKbKFRDpZqeJhvLhcwwLbqRNnJk2s2YPPaVdAYlrxvNeo918YvNtUTJQbQnrN1gksyiNr0pGb6k6XFmtAKiyFi6o5B6hXI+MXf/ABqdfmidLQhKVNLKVP0iTtDkgs1WFYVuxjqXaZSZXXIBYG4/WAajM2TdsRVjnKWVzET0y7oe6fqCpxFcO+E59ps6wvr1JFLpoQDQs4eo7GzhC2aUSU9IpF2WBdvFICprN1UpwDkYgClcMel35IqiF10n1lS/vzC4Y9c0cZFku2+KxaVdVtpHc/7Q4t9sVOmKmLxUX3DYBuApDK0Fzw8fXhEMoW0bbFSlXkGrMRkRsMXecnpLDLnFISVrctjgpJ5OktuigSsY0q1MjR0mWSygiWW3kBR/UYVeR6nVFdtE8quvkAKZMG54Q3eDtBJ+HMeMMRwBhaSKiExCko1gAjlTFS5iyg3XJDhsCX5QmmW+MSE+yOonfCkuximFcsG4vSLSJbGUuTC6ZMWHRmqk+cCpHRkDFpqFHsQSeTRP2LUBwDMnpSD9VJL8FFg8LUkFNlDTJgwlRqth1Ps0pTLT0h+ipZofskBg+dceUTcrR8pIuploAGwMByiXkRSgzEkS4fWPR9/CbLBOSlKB/T4Rry9ESSxMtJYuKYQvKs6EVShCTuSB4Qu4GgyyToGYD/rSk8SvtoiHkrV6SKzbUDulSlqJ4U8o0u+d8JlRbOFrZWhFe0Rq7Y2CkoVMO2aFD+lQA7jFhkoCAyUhI2JDDugCo7O+OBMS7Y0g3SR0xAOIfk8EEAePnCoAirKjG6mO+SI+qO+AXJSS5AO8we+No7RDA86TJUTmh9aZsmi/nE0r9NIGTn3huPaIv2smokmab8lSZCiapPuHaRmk8KbhGe6e1dnWZXXS6SWTMA6iuBOe4xbUZKmSm4u0X7V3SKJ0slMwLN9SiMFJvF2KTURWfarLrZlbpg/QR5xTFSiK4eMEmOcSTscvAopKkJu3bEZamhcmEzLgA4hgKvErY9PLSkIWBMQMAokKA2BQq24vEKTHFcAE+rTssBpdmQnEs9HOZCUpfAYnKIq36QXOVemKdsBgANgAwhslKlYAwtLsKjjSHuxbCQP7fGDS5BiRlWICHCJIEPSKyPl2MlvhThFst+kemFAEnNOxhgDmHgNG6uWmc1yUojIkXU9qmB5RarB7PLoKrRMwBNyXur7yh5c4TcUNWUCXLJNATyMXHV3U8TrNOmTEkTCFCQHYOAesoCvvNTdCykAAbhQRa7Barlg6TNKF/mBKR3secctR2cKRkc6xLR7ySPDtEKaOsK5qwmWhSlE4JD9uwbzFqA6tXpGj2Vd6WhX1kg9ofzgUmE4JcEHZdS7KEJ6RF5YAvKvqAUpqlnwd4MrU6xv/AKZHBam8YnaPjBfCFqZNIZWfQtnlA9HLSknMVVyJL74aHQJJUenmh6uCygdpU5fz3xMvHGmeHOC2FFfXoGbT/NTSAxqE4irs2MSFkkTQevOv8ZaR3hu4Q/SDmYAg7fIwWFBSWzg15swPXGEuh3mG0+w7CeD0MAx2ialWBB2tHPDezy1JySBuxgVTmLMYAFlN2wBEJrmMKvwhBVoD4AQxDkjf+0EQNp7sIT6cwZUzhAAoY6myEU19NB2G3vgA75On98THTrMkpKVJCkmhCg4PIwsD6PqkKpUNvrdAIzTWf2f3QqZZXKRjKNVDek4q4Gu8xUNHWyZIKkhlIVSZKWm8hbZKScDvDEbY3phteI3SmhLPPrNlJUcL2Cu1JBpzi1L2kuPsMcXoiXPrZnSrOQsur/6lfzB9ksrcrGIs2GrEVGOTRsn8EWM/QWOEw+bwv/C9nvXlhUxg3zpCnG8lN6nGHqQaWYumwjMQ9seiVL9yWpZ+ykq8AY2yy6KkILokyhvCE+LP3w9Gx/WG2F3PYg0GP2TU21zMJJTvWUp5sS/dEzY/ZxNP+pNlpH2AVnvujvjRwr16wgxEJ5GPQipWL2eWZFZhmTeJupf8Ne+LBo/Qtnkt0UlCTtui9+Y174fp3+u+DKIrEttlUgvGAUlwRtpyzgL3GOK/QhAZ/aUtQ5RZkWT/ACBQc0FTbyTMA8Ii9PawWOVNWkqClg9bqEkKNSCWYsaPFgtNvQmzKn1KOjv0FbhDjnUR0li0pb8h3NXjgo6Q+GeEaGhN1ITsAHIUjPdE62yp0+Uj5OQVLSAQEkgv7xwoMTuEaOtD+mhZMag9nYKerwE393CDO/nABLesYLXP+0QAZZCcct2EN1WsZAnlQdvGHAVl65wjNsyVFyH7W7HgANKnBbtli0HMFloAokADFgPWyAmk5DnlAgDXxBVb4R6VQxgwng4/tDoA5aCEpOIEAZozEGEoQAATlDeZZgccYcBI9VjleqQAMzIIwJ5wznSlCvhsiWUk7oAp2iGBDyrWdkSHSQqZYqwHZHdCdg74YhU7vW+A+GUcR2n1sjlK9GEAcinr1/aCk/tAHuzr8YPcwctj2ecIYCS/H9oEFny+EAF+Ozl64wLkjZwp48IADHH12wKVNvgqTx/tAk7e+kIAxJyyb+0ClNKU4QDNX16whQD15PABwTSAzwz9CAbGkddO4DJ9u3bsgA5SuEATl6HGDM3L1SDpS9TlzgAxv2g2H/MTJiQ4vdahpQV4OWeLRrFpRtDSfrTZUpLZ9VIKlAbOr3iEdJzpRE0zUoKlOKkXgdwiEtVlm2yzyU3zdkgpluAwSGSAWAeiRWO8cblwcnNLkitRbSlFvkKWzElIOxSklIPaQOcbck19ev7Rg9g0UVTFS1KuXXc3SqoLYJ8Ytp1wtUsJl3km6GvlBCltmbxxaJlCyoyRpl7xygpPOMvXrnaj/MA4IR5iCDW61/8AVfihFN/uwdpj1o1Mq9fGABp69GMul63Wsfzu1KP+MOJWvNpGNxTfWR2e6RB2mGtGkiOUQBh4xStG6+uWnyxdOcvzCj4GLfY7QmYhK0uyhQKBCuw4RDi1yNNMcKr68YQmStnZwgxoG7hBUqB/vn5whgSx6aOWgHIwYp9cYAUx8IAORL2wktJ2+t8LGkEmy3hiAS+Z7IKZzYj15wiZbeqQVVDDoB0VOKER14w2vf2EKdKrdAAuA43Z02+OEGbtwhJ2BetB20g2weqxIzkpc7a+jApGA8POlawYDL9oOU41gATKcO7m22AEujPTIeqYwN/FhXhAyxVt7YUcVMMQCmbnsbnB5KiW8zAZmOlrd2xB/aEMVSrb2YUgELBbZx+EE6N86n1WA2HbsyAhAK3uQgpIGVfXfBZpOTbYbjt/b0e2HQDxCn9YmBWcK13wjIc54MOUKqgoCM0tqpInF0TzLBxSZd9jndLhhDSyauzZMkypVuN1yWUhwSdxFKNEyqyylGstBJdyUpLk51FYKmwSv+kj8icuUdFkohwsg9BaoSkGYu1Titaj1VS3BApmRhTBohtY9VELnhFkUVNLvTDNUHckgYDNiMMouZsUunzUsH7ifhBRZ0pLJSlO1gA/YIbyWJQoy6bqvakEvJUfusr9JMIK0PPGMmaPwK+Ea6hTV84RNoJb1T0ISyMNCMtTq3aVYSZnNN39TQ1maEtAIHQTXOHUMa+mec65wsFUHr+8HcY9CMp0FoG0GagmUQkKBJmJ6rDGisY09ALh+edIUmsGfug3rfEylZSjQAUFGmPp4KaHxgFAVptjiCM8vXjEjOQstXL08BdeCy1OYOaPuYeXlDEHOXlBQI4R11vXrbAMIojNoC/hhhtgVpDbePrdCRcbAPW2GIUUgZjLLx9bIT6Pee6Fwo9lYS6Qb4Q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://2.bp.blogspot.com/_L2qAFxmW-IU/S_lGUwtrY7I/AAAAAAAABkk/8V7R-wei9x4/s400/weigh+station+truck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971800"/>
            <a:ext cx="3810000" cy="273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tatic.squarespace.com/static/5216a5ece4b0ccd55f4e1975/t/52199280e4b06116fb74b8d1/1400712024127/?format=150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1143000"/>
          </a:xfrm>
          <a:prstGeom prst="rect">
            <a:avLst/>
          </a:prstGeom>
          <a:noFill/>
        </p:spPr>
      </p:pic>
      <p:pic>
        <p:nvPicPr>
          <p:cNvPr id="18436" name="Picture 4" descr="http://img.docstoccdn.com/thumb/orig/891180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8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81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Harl</dc:creator>
  <cp:lastModifiedBy>GBC</cp:lastModifiedBy>
  <cp:revision>21</cp:revision>
  <dcterms:created xsi:type="dcterms:W3CDTF">2014-05-24T20:54:42Z</dcterms:created>
  <dcterms:modified xsi:type="dcterms:W3CDTF">2014-05-25T15:43:24Z</dcterms:modified>
</cp:coreProperties>
</file>