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71604-1705-488E-B375-9AF7353920F2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CC05-101A-49CD-88B6-6C7CAB7919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ainbowgryphon.com/wp-content/uploads/2013/09/First-Kiss-of-Adam-and-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073" y="1944624"/>
            <a:ext cx="8153019" cy="4608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5038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James 1:15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Then, after desire has conceived, it gives birth to sin; and sin,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it is full-grown, gives birth to death.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rbobgonzales.com/wp-content/uploads/2011/11/twoguysargu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14499"/>
            <a:ext cx="6096000" cy="41529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0" y="864513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contention became so sharp that they parted from one another.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data:image/jpeg;base64,/9j/4AAQSkZJRgABAQAAAQABAAD/2wCEAAkGBhQQDxQPDxQPFA8PFA8PDw8QFA8PDw8PFRQVFBQQFBQXHCYeFxkjGRQUHzAgJCcpLCwsFR49NTAqNSYrLCkBCQoKDQwOFA8PFCkYFBwpKSkpKSkpKSkpKSkpKSkpKSkpKSkpKSkpKSksKSkpKSwpKSkpLCkpKSkpKSwpLCksLP/AABEIALcBEwMBIgACEQEDEQH/xAAcAAABBQEBAQAAAAAAAAAAAAAAAQMEBQYCBwj/xABKEAACAQMCAgUHBwkGBAcAAAABAgMABBEFEgYhBxMxQWEUIlFxgZGzFSMyNKGxwQhCUmJygpKi0SQzQ2OywlNzg+ElJjVkk7Ti/8QAFwEBAQEBAAAAAAAAAAAAAAAAAAECA//EABwRAQEBAAIDAQAAAAAAAAAAAAARARIhAjFRQf/aAAwDAQACEQMRAD8A8exXQFIBXQFRSgV0BQopwLUUirXYSulWnljosNqlOLHTyRU+kNSrEZYqdWCpaW9SEtqlWIKwU4tvVilnUhLHwqVYqhb12LarYWgHbgevlRiMdrxj1ug/GpSKwWtL5LVibmEdssH/AMkf9abbUrYds0H8an7ql1ZiF5NR5NUltatR/jRezcfuFMtxFaj/ABR7FkP+2nfxOjfk1IbahuJ7X9Nz6kf8cUy3Flv/AJp/cH4tV7+HR021cG3ph+LoO5Jj7EH+6mW4ui7o5PegqzfhfFJa3ptoKitxandE3tcf0pluKh3Re9//AM1ZqXxS2gploqiPxKT2Rr/ET+FMvr7H8xP5jVmpcTGjppkqE2sOe5Pcf602dTf9X3VZqXE4rXBWoRv39I9wpy0nZmwT3E9g8KsKfIrk06RXBFA3RXRrmiN3wt9Tj9cvxHoo4W+qR+uX4j0VUYUCugKAK7AqKbmk2rnHoFMfKJ9A+2nb/wCgPX+BqvphqYNUb0L9v9aX5Xf9X3VCoqxKnfLEv6Q/hX+lJ8sS/pn2BR+FQqWkwqWdXm/4j+w4+6kOqTf8WX+Nh+NRaKQp838h7ZJf43/rXDTse1mPrJNN0tAE0mKKWgKKKKApKWigSilpKAooooCiiigKSlpKoKKKKAqXpg8/90/hUSpukD5391vwqaYnMtNkVKkSmWWsto5FJinGFckVUbfhb6pH65fiPRXXC4/skfrl+I9JRlhxTiiuFFPIKiomp/RX1mq+rDVfzR+0fuqvrWJooopaoKKKKAxRRS1AUUUUBRRS0CUUtFAlFLRQJRRRQFFFFAlFLSUBRRRVCUUtJQFT9FHz37rfdUCrDQv78fsv91TfRi3lWozipsy1EkFZb1HYVwacYU2aqNxwv9Uj9cvxHoo4X+qR+uX4j0UZYladQU0tPx1GsQNWPnL+z+JqBU3VT856lH41DrWM6KKKKArpEJOACSewAEk+wUlXPBv/AKhb/t/7WoKqW2ZMb1dc9m5WXOPRmu7WxklJEUcjkcyI0ZyB6TtHKvTOPrXr7CRx9KynUN+wypn7JYz7KndD9oILNrpvpXd1Bax+I3Kn3vIf3Kzy6WdvI57Zo2KSKyOMZV1ZGGRkZB59lN16XxtwjPqGvXFvahDIsNvKescRjYIol7T35YVgk0iQ3Qs8L15mFtjI29bv6vG70bu+tZqIOKK1N10bXsd+undWj3TxiYCN1KCIlgXZzgKBtOc+HpFaKboFvwhKSWbyKMtCsjhx4ZZQvvIpR5pijFaPQuAby8upLOKIiaA4uOtIjSDnjzz684AyTjlWl1PoKvoomkia2uGQZeKFnEox3AMoDHwzn0ClHm+KMVpNN4EuLjT59SjMIt7UusqszLKSiozbV247HHaR30zwhwfNqlwba2MQkWNpSZWZV2qyqeaqTnLjuoihorZaF0V3l7FPLb9QfJppLZoy7K7ypt3bMrtx5w5kiru96A72OAypJbySqMtbxl95xzKq7ABm8OVLivMqSvUYPyf71od7S2qTbd3k5Mhx+q0gGAfVkeNebX1i8ErwyqVliZo5EParqcEe8Uoj0UUUCUUtJQFJS0UCVZcPj+0L6n/0mq2rPhsf2lPVJ/oam+lxfXCVBkWrW5Sq6Zaxjeobimmp9xTLVWW34X+qR+uX4j0UcL/VI/XL8R6KrLELUiOo61IjqNYq9SPzp8No+wVFp++Pzjev8KYrWMiiiigWrvgof+I2/wDzP9pqkqx4f1Jba6incMVicMyrjcRgjlnl300x6rpyifUNS05/o3MEUieD9QkZP8yH92pUUHknyBpp5SNOl1OveHAJ5/vzOP3KwcXHSJrK6kiS9TtWN4zs6xk6oRt347cEc+6pmp9IiT63baiIpuptepVIfMMrBdxbGDjJZzjn3CsRa9J0VP8Azfdj/wBjD91rXk1vCTxCFUHd8p4A9V3/ANq0r8b3C8Q+XwWV3meJIjZSRuLiWBUVXZQAewxhgeY83n31rbvipEn8ttdBvzfMRvnltihGeTsCuSWK5GeWe81pHXFfGMWlcSCa4VjBPYRQu6Dc8fz8jK4HeMrgjt59+MVE03hPSr27NzpOpTwXztJKFRxv3Nlm+blVXYczkZPKqLXuk0R6yt7PpzgeTC1MF6uyYDfIWkjypAyH28wcjPMZpyw6TNHs3N1ZaZKl3hgpLIqIWGDtO9tnoyq9hoja8FcP/J2m6hHcvKZUluWubi3y1w6GFHWVCcnfsfcM5IJPbWS4P4g0WwuuuspNXeWRXQxlBIsoIzzVVBYjG7Ph66z3D3TLc29/Pdyqssd4ytPbglAu0BUMR57SqgLzzkDnzwRoT0z2FvumsNMWO7kBzIy28Qye3LR5YjPcMZqi2sruK40LXJrUN1E099LGrLtYboIHbK93nbqy/wCT3CTqkrY81bWQMe4FpYce/B91O8KdIV7pyy3l9aSS2Wpydd1oUQoZnU84zjaQyL9E/o9vbmXZ9Odtaviy02OK3bLSqjRwySSctp8xNoA5+nt7u8Lrg+7eDSNbmiO2WG61R0YdquI12sPEHn7Ko/yebp2vLtGZirRRyMGJO5xJjec9pwx5+NZzT+k8RWeo2nUE/Kcl1KH6zHU9cu3BG3zsesZqB0dcefJFxLP1PXddGItu/qtuHDbs7TnsxQW3RxqssvEySyOxeeW8EhJPnKYpSEP6o2rgd20eiqXpVTGt3v8AzQffGh/GoXDHE/kWpR6h1e/q3lk6rdszvV127sHGN/o7qY4u4g8vvprzZ1fXsrdXu37cIq/SwM/Rz2d9BTUlLRQJSUtFFJRRRQFWnDA/tcf/AFPhtVXVtwp9ci/f+G1N9Ge2pu0qqnWr69Sqe4WueOmq2QUw1SpBUdq2y2vC/wBUj9cvxHoo4XH9kj9cvxHooyw60/HTC09HUaVFyfPb9pvvpqrb5IDEnceZJ7Afxp1OGs9kg9q/96txmKSlrRR8Fu3ZIntDCpMfR1O30ZIPaZB/tq3CaylKBWyToovG+ibY/wDUYfelaHgroquYb6Ka6WEwxbn82RXy4B2eb29pB9lBk7bo21CRN62zcxuCM8KSkekRswb7Kvuh/hiZtWjmeF+qs3cTlwF6ibq32Blbnu3Y7uVc3/RprEtw10YiZmcyCRbm33oc5UKesyAOQGOzFejw8K3Xy3Y35jYK1qBqDqyBBciJ084A+ceajIz2CoMnwZ5cvE0A1QzGcxXLIJWV9sTRykbNpIVchuQpjjDUtaGp3S2rar1AnkEIiS4aLq8+aFwuCKd6N+Dr+DW457m2uViXykGWQEqAY5AvnZPeQPbU3jHi7XIL+4jtluvJUlYQlbNZE6vljD9Wdw8c1UT+kje3DMD6qFGpBouryFEu8udwIHYTDzYDlkeArG2nQdfy9Qym26u4Tres3vtiQqrDf5ucnfyAz2H0ZrY3dk+t6DPdX8HV6jZCYQyiN4pJFiRZMbDzw25lI7MjIx2U70pa7cW2jWEds8sRnjiWVoyySbUt1OzcOagkjP7ProMRovQpe3Msy5hjhgllg8ok37JmjcoxiUDcRkHmcD3GmOLuiC806LygmKe3Xm8kO7MYz9J0bnt8RkDvxW76WLqSLQLFbZnFvL1CzOrEb1MBZQ57wzZJz2kc6jdAdy80F9bTkvZKsfmud0aGQSCRRnkAVAJHh40Efjdc8I6b4NafBmrHX3RdcW+nfKN3JBApAKW8pcXEhP0UChcBiMnBPIduOePYNJvbW34esrq9UyQ2iQSxKF3kzedHGQpOCfP5Z5Dt7qxnS/bvcTWepLKZtKn6lUH5kBJy4K/rKCcnnlSD2CgpNA6F557YXd1PBZwuAydeCXKn6LMMqEB7snPhVVxh0ZXGndW7NHNbTsqR3UOTHubsDD83I5jmQcHnXsXS1c6egtxqsd68WZep8mIWEP5uQ/nr52Ozw3Y76yWpcZWHyI1nZW+pC2aRVglmQPAk4lSXb1pc45jOB6T6aCBH+T1ciXbJc2yw7QWmAdvOJI2BDjJ5ZzkDn31mekDozm0gozuksExKpMilMSAZ2MhJwcZI5nOD6K2v5Rd6/XWkO49UY5pSmTtL7lUMR3kD7zXHSBcNLwppsjks5e2BZubHEMy8z38gKDxo0hpTSVQlFFFRSUUUUBVnwzMqXcTOyqoLZZjhRlGHM+2qyig9BvdctycCVCSQBt3NzPiBiod0lYrNbd33orj85Vb3jNY3I3aq5RUV6mTioj1UbThj6pH65fiPRRwx9Uj9cvxHoqssMtPJTK08lRUqGrC3quhqxtqirqyrQ6etZ+xrS6avZRdaHT460NnFVXpUOcVpre3wBnln08q3jm7hSpSCq6/4gtbU7bi5tYmwDtlliRsHsO0nNcycWWwsn1BZBJaxq7mWMFgwQ7W2+nnyoLhRXdUejcT+VwC5ihlSFxuje6KQdYvc4ALEKe4kDPdmsjx50lXumbS1jCYpOSXIneaIt27SBGpU454PbzwTg0HpVIa866S+Kr+C6s7PTBGZb1ZeTIrtuUrzyxwqgEkk+iqq74a1yUiOTV7VJ2GRbxnqm9myNW9oFB6xJErDawBU9oYAg+w1GhWAFoE6gEgl4V6sEjkpLIO7sHMV5b0X8O30OqTPqFxuaBZIGhknlmkcuI3WeNW5GPH53I5yMcjUeLg2+t9buJ9PutOWW8N7IQ26Vo4uuRikibfNbLL7jQazXeNdFWPyS5ktHiibHkyxNMiOhIxsRSAQc1m5+lXRI7drOK2kktWJZoEgjWFiSCTtkYY5gHs7a830Xo/vNUvriNOrBimmF1ctuWBZesbdtwMkkgkKB2duK0GodA9wsTSWlzbXTR53RJlGJHaqnLAt4HFBdXHT7bMogOns9uAFCSyRNyXAUbChHZ6TWV406X5L6DyO2hjtbTzd0aEM7gHcFJAAVcjOAPb3VC4R6K7jUraa4heJGgkaHqJA6u0iqrYzjC/Sxz9BrSXP5Pc4t2eK6t5bhAd0CoyqXAz1Yk3fS9aj2UGS6QekBtXkhkaFYeoRowFcybtxBJJIGOyudY6QHuNJt9KaJFS0ZGEwZiz7FkUArjA5P6e6pnBvRbJfQPeTzRWlnEzI003aWXk2ASoABIGSw58udSuJuiUQWb39le2t3bQj50qURl7ByIZlY8x5uQefIGgyut8IXVlFDNcx7I7oboG3xPvG1W7FYleTDtxVKa+i+L+BzqmnabmaK3gt4Uknml7FVoYgABkAnI7yBXn3GvQ4bKzN/a3KXVsgBkIUKwUsF3qVZldcnn2Y8aDF6xwtc2cUM1zGUju16y3bdG29dqtnCkkcnU88dtVFep8R8IXU0WjQ3N6ZYr3qordDCqizV44jjzTmTClRzx9HxqfL0EwWxZr/AFGKKJiFgYiKFpDgE56x8DByMDPZnl2UV47SVuuIeie5tr6CziZJkvji1uBlY2Ha2/t27V844J5cxnsq/m6KdNifyObVVW/5KU2xrGshHJSGPiORYHnSjyairLiPRDZXUlqZIpTC20yRHKHw8COwjuOaraArV6TLutk/V3J7icfZisnV/wAOzfNunoIYe0YP+mp5el8faRPUR6lz1Deoutpwx9Uj9cvxHoo4Y+qR+uX4j0VWWFWnkNMLTyVFSojXVzq4hIG0sSM9oA7cfhXMNQ9fT6B8GH3H8aKmLxm6/QjjH7RZvuxQePbv8x0T9mNPvYGs5S1qYzdXkvG983I3dyB6EkaIfyYqfwHfySaxZGV5HPlMPORmc8zj84mspVpwzqotL23umDMtvNHKyrgMyqwJAzyzQe58Za5pUOpx2+oWayTyrBm6dY2jRGJRd4LZwMc+XZUHpl1GaHyXT0SOLS7hold4/N3BHG63IHJFA2tgdvsIrzLpH4uj1O9FzCkiIIY4dsm3cSpck+aSMedV1fdJ8V3oo029hlkuYlAhulZMB0yIpGzzztO1vSM+miPS+llNPxbw6nLexQgSGGK1UGFyu1ct5h85RgAdwbxrK63xjpnyFLp1s99Io822e4iYhZlYSrH1mAAB6O4H0VD0XplgltUtNatPKhEFCygRSltowGZJMYfHLcDz9FV/GfSrFcWZ07TrSO2tGwXLLGGOCD5iJ5qHI5tkn1dtB6Vxxo1xdatpq2cxt5EgvJHuFAdo4swq2FPJid4XHj4VR6QdFOrRnrb2+1N51AuH37BOv5/mhF2rs7gRgd4rO6l04s15a3cFuV8limgmjkkDCeOXqyQCq+bgxgg8+eOVPp0w2EEvlNlpUaXTnMkrGJCAx8/aVUnJGfR2889lBtZBjjFfHTj/AKj/AEqh6PBjizUvHy3/AOxGayN/0us2sR6tDAF6uEWzwPJvEiZfd54UbT5wxyPNe/sq2PTfCt4t5Fp0aS7ZkmdZUWSff1eCzrFk46vvz291BpvOXh7VTZ7uv8s1LrTHnrMeUgSdnP8AuPsrD9BEso1dVi3dU0U3lIX6HVhfMLd395swfE+moHDHStPYXdxPGivb3ksk8tq7HaGdi2UfHJgDjOMEDmOQxo7np2SKJ107T4LaaX6UvzZAP6WxEXeRnvPsNBu4LkQw8QPbHa0UtxKrLy2zeQxszDxEgY+usJ+TvcN8oXKZO17fewycM6yoAx9J89ufiayugdJMlrZXtm0YlOo9cZJ3kYOrSRmNmxg7jzz2jnUTgLjltJuXuEiSUyRGEo7MgALo+7IB/R+2g3HD3SJbQ29zpmqW0klkLq5VZY13oC0zS9W4yMMGBYEHPhyzU+66P9L1HTri40aWaMxZd42efqWkjQuEkjl5g7ScMDy3esVkuHel97aKS2ntbS4tZZZZzE4CkNI5cgttIfmeRZSeXb2Y74h6YnmtGsrG1t7G3lBEggxvZW5Mo2qqrkcicZx30Gj6X7lvkLSlDHZIkDOvcxFspXI78ZNM8FSFuENSUnkjXG0egGOFsD2kn21huJ+P5b+ztbOSOJEsVVUdC5Z9sYjBbJwOQ7q40fj2W20240xI4jFeFi8jb+sTcqKQuDjsQdo76D1jXH+b4Zb/ADbP4UNZ/wDKF06Y3lvNtka36gRoyhmRJRI5ZSR2EgofHHhVBpXHst7c6RaSpCsdhcWiRum/e4Bjjy+WI7F7gK3fH3S9caZqMlrHHBND1cEiiTerIzLzGVPMZGcEe2oqvmvbjT9D0hijHUI7otb27qxkaJuuHUlPpc43UY7RuHopx+LtJ1K7EGoabNFfyssLbkO8SHCgM0bLJy5cyvIV51q/SZe3F9HfmQJNBkQJGPmolIwyhWzncCck5zWgPTxdEbvJtP68jb1/Vy7/AED8/wCzOKQUHSbwtFp1+YLckxOiyorHc0e7OUJ7+YyD6DWSqbq+ry3czXFw5eWQ5Zjy8AAByAA5ACoVXDSVZ6DLiQr+kp94wf61W1N063cSK21sA8zggYPI00xcT1DepUxqK5rLWtrwv9Uj9cvxHoo4X+qR+uX4j0VWWEWnkpladSoqXCaZ11fmlPobHvB/pTkRo1YZgPgUP24/Gp+r+M9RSUtdGBS0lFB1RmkooOs0ZpKKBc0ZpKKBc0ZpKKBc0ZpKKBaM0lFAuaTNKBk4Hb6B2+6rnT+Cr64x1NrdMD2MY3RP43wPtoqlor0HT+hC/kwZTbQj/MkLsPZGGH21ptO6BIl53V1I36sCLGP4nLfdUo8YpeZPpJ9pNfRNj0V6XBgmAysO+eSR/wCUEL9lX9pBBbjFvDBEB/wo44z71GaUj5w07gq9uOcNrcsD+cUaNP43wPtq/tOhu+bnKbaId4eTew9kYYfbXttzqnjVPd6p41Kseex9EUcfOe4dj6IkVB/ExP3UNwfaRdiM5HfKzN9gwPsrSX2o1nr28qNTFfPEico0Rf2VVfuqsuZKkXM9V00lQMyNUdzXbtTLGtI3PC5/skfrl+I9FJwv9Uj9cvxHooywq04tNCnFNRUmI07eDMDj9XPu5/hTEZqR2qw9IYfZRpmqKKK25lopKWiilpKKIWihRk4HM+gcz7qt7LhC8m5x28+D2My9WvvfAqKqKWtrYdE90/OVoIh+s5kb3ICPtq/suh2Ef39zK3hEiRD3sW+6pyxZryulC5OBzJ7AOZ91e52XR9p0P+B1hHfM8kn8uQv2VfWcMMAxBFDH/wAqOOM+9QKzzOLwax4NvZ+cVrckH84o0afxPgfbWj0/oavZOcrW8I9DuZH90YI+2vW5NRpo6l41OerxYvT+g+Ic7i6kb0rDGkX8zFvurS2PRlpkOD1BkI755JJP5QQv2VNOp022peNS6sxcWNtBbjFvDBEP8qOOM+9RmpD6l41mm1Lxpp9S8aRWlbUvGo76n41nH1LxqNJqXjWkaOXVKgzap41QS6j41Dl1CtC6uNT8aqrnUarJr6oM1340Eq6vqq7i5pua4qFJNQomlqJI9dO9MM1EIxpsmlJrgmiN1wt9Uj9cvxHopOFvqkfrl+I9FVlhQa7U00DXYNRT6NUmJ6hK1PI9RrFK4wSPQSKQCrtLRM5KgknPPJ+yp8DhfogD1ACrUigg0mV/oxvj0kbR7zVnbcHzN9Jo0HiSx9yj8at47mpMd3U5a1MR7TgSL/FlkbwRVQe85q8suFrOPn1Qc+mVmf7Oz7KhJe0+t9We1mNJaSRxDESRoP8ALVU+4VKGpVlRfU4L6pFrT/KXjR8peNZoX1L5bSJWiOpUh1Gs6b2uTe0iVfvqFMm/qjN5XBvKsRem/rhr+qI3dcteVRdtf001/VK13TbXVUq4e+qPJfVVtc0y1xQqykvajSXdQWuKaeaqVKkuajST+PsqO0tNNJQOvLTDvXLPTZaqgZq4JpC1ck1AE1zQTSVUbvhb6pH65fiPRScLfU4/XL8R6WgwINdA0UVB2DXatRRRTqvTqyUUUDqy06s1FFRTqz06txRRQdi5rsXNFFEKLml8poooDymkN1S0UHJuq4NxRRVRyZ6Qz0UUHJmrgzUUUHBmptpaWiqGzJXDPRRQNl64LUUUVwWrkmkoojkmuSaKKBM0maKKDd8LfU4/XL8R6KKK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QDxQPDxQPFA8PFA8PDw8QFA8PDw8PFRQVFBQQFBQXHCYeFxkjGRQUHzAgJCcpLCwsFR49NTAqNSYrLCkBCQoKDQwOFA8PFCkYFBwpKSkpKSkpKSkpKSkpKSkpKSkpKSkpKSkpKSksKSkpKSwpKSkpLCkpKSkpKSwpLCksLP/AABEIALcBEwMBIgACEQEDEQH/xAAcAAABBQEBAQAAAAAAAAAAAAAAAQMEBQYCBwj/xABKEAACAQMCAgUHBwkGBAcAAAABAgMABBEFEgYhBxMxQWEUIlFxgZGzFSMyNKGxwQhCUmJygpKi0SQzQ2OywlNzg+ElJjVkk7Ti/8QAFwEBAQEBAAAAAAAAAAAAAAAAAAECA//EABwRAQEBAAIDAQAAAAAAAAAAAAARARIhAjFRQf/aAAwDAQACEQMRAD8A8exXQFIBXQFRSgV0BQopwLUUirXYSulWnljosNqlOLHTyRU+kNSrEZYqdWCpaW9SEtqlWIKwU4tvVilnUhLHwqVYqhb12LarYWgHbgevlRiMdrxj1ug/GpSKwWtL5LVibmEdssH/AMkf9abbUrYds0H8an7ql1ZiF5NR5NUltatR/jRezcfuFMtxFaj/ABR7FkP+2nfxOjfk1IbahuJ7X9Nz6kf8cUy3Flv/AJp/cH4tV7+HR021cG3ph+LoO5Jj7EH+6mW4ui7o5PegqzfhfFJa3ptoKitxandE3tcf0pluKh3Re9//AM1ZqXxS2gploqiPxKT2Rr/ET+FMvr7H8xP5jVmpcTGjppkqE2sOe5Pcf602dTf9X3VZqXE4rXBWoRv39I9wpy0nZmwT3E9g8KsKfIrk06RXBFA3RXRrmiN3wt9Tj9cvxHoo4W+qR+uX4j0VUYUCugKAK7AqKbmk2rnHoFMfKJ9A+2nb/wCgPX+BqvphqYNUb0L9v9aX5Xf9X3VCoqxKnfLEv6Q/hX+lJ8sS/pn2BR+FQqWkwqWdXm/4j+w4+6kOqTf8WX+Nh+NRaKQp838h7ZJf43/rXDTse1mPrJNN0tAE0mKKWgKKKKApKWigSilpKAooooCiiigKSlpKoKKKKAqXpg8/90/hUSpukD5391vwqaYnMtNkVKkSmWWsto5FJinGFckVUbfhb6pH65fiPRXXC4/skfrl+I9JRlhxTiiuFFPIKiomp/RX1mq+rDVfzR+0fuqvrWJooopaoKKKKAxRRS1AUUUUBRRS0CUUtFAlFLRQJRRRQFFFFAlFLSUBRRRVCUUtJQFT9FHz37rfdUCrDQv78fsv91TfRi3lWozipsy1EkFZb1HYVwacYU2aqNxwv9Uj9cvxHoo4X+qR+uX4j0UZYladQU0tPx1GsQNWPnL+z+JqBU3VT856lH41DrWM6KKKKArpEJOACSewAEk+wUlXPBv/AKhb/t/7WoKqW2ZMb1dc9m5WXOPRmu7WxklJEUcjkcyI0ZyB6TtHKvTOPrXr7CRx9KynUN+wypn7JYz7KndD9oILNrpvpXd1Bax+I3Kn3vIf3Kzy6WdvI57Zo2KSKyOMZV1ZGGRkZB59lN16XxtwjPqGvXFvahDIsNvKescRjYIol7T35YVgk0iQ3Qs8L15mFtjI29bv6vG70bu+tZqIOKK1N10bXsd+undWj3TxiYCN1KCIlgXZzgKBtOc+HpFaKboFvwhKSWbyKMtCsjhx4ZZQvvIpR5pijFaPQuAby8upLOKIiaA4uOtIjSDnjzz684AyTjlWl1PoKvoomkia2uGQZeKFnEox3AMoDHwzn0ClHm+KMVpNN4EuLjT59SjMIt7UusqszLKSiozbV247HHaR30zwhwfNqlwba2MQkWNpSZWZV2qyqeaqTnLjuoihorZaF0V3l7FPLb9QfJppLZoy7K7ypt3bMrtx5w5kiru96A72OAypJbySqMtbxl95xzKq7ABm8OVLivMqSvUYPyf71od7S2qTbd3k5Mhx+q0gGAfVkeNebX1i8ErwyqVliZo5EParqcEe8Uoj0UUUCUUtJQFJS0UCVZcPj+0L6n/0mq2rPhsf2lPVJ/oam+lxfXCVBkWrW5Sq6Zaxjeobimmp9xTLVWW34X+qR+uX4j0UcL/VI/XL8R6KrLELUiOo61IjqNYq9SPzp8No+wVFp++Pzjev8KYrWMiiiigWrvgof+I2/wDzP9pqkqx4f1Jba6incMVicMyrjcRgjlnl300x6rpyifUNS05/o3MEUieD9QkZP8yH92pUUHknyBpp5SNOl1OveHAJ5/vzOP3KwcXHSJrK6kiS9TtWN4zs6xk6oRt347cEc+6pmp9IiT63baiIpuptepVIfMMrBdxbGDjJZzjn3CsRa9J0VP8Azfdj/wBjD91rXk1vCTxCFUHd8p4A9V3/ANq0r8b3C8Q+XwWV3meJIjZSRuLiWBUVXZQAewxhgeY83n31rbvipEn8ttdBvzfMRvnltihGeTsCuSWK5GeWe81pHXFfGMWlcSCa4VjBPYRQu6Dc8fz8jK4HeMrgjt59+MVE03hPSr27NzpOpTwXztJKFRxv3Nlm+blVXYczkZPKqLXuk0R6yt7PpzgeTC1MF6uyYDfIWkjypAyH28wcjPMZpyw6TNHs3N1ZaZKl3hgpLIqIWGDtO9tnoyq9hoja8FcP/J2m6hHcvKZUluWubi3y1w6GFHWVCcnfsfcM5IJPbWS4P4g0WwuuuspNXeWRXQxlBIsoIzzVVBYjG7Ph66z3D3TLc29/Pdyqssd4ytPbglAu0BUMR57SqgLzzkDnzwRoT0z2FvumsNMWO7kBzIy28Qye3LR5YjPcMZqi2sruK40LXJrUN1E099LGrLtYboIHbK93nbqy/wCT3CTqkrY81bWQMe4FpYce/B91O8KdIV7pyy3l9aSS2Wpydd1oUQoZnU84zjaQyL9E/o9vbmXZ9Odtaviy02OK3bLSqjRwySSctp8xNoA5+nt7u8Lrg+7eDSNbmiO2WG61R0YdquI12sPEHn7Ko/yebp2vLtGZirRRyMGJO5xJjec9pwx5+NZzT+k8RWeo2nUE/Kcl1KH6zHU9cu3BG3zsesZqB0dcefJFxLP1PXddGItu/qtuHDbs7TnsxQW3RxqssvEySyOxeeW8EhJPnKYpSEP6o2rgd20eiqXpVTGt3v8AzQffGh/GoXDHE/kWpR6h1e/q3lk6rdszvV127sHGN/o7qY4u4g8vvprzZ1fXsrdXu37cIq/SwM/Rz2d9BTUlLRQJSUtFFJRRRQFWnDA/tcf/AFPhtVXVtwp9ci/f+G1N9Ge2pu0qqnWr69Sqe4WueOmq2QUw1SpBUdq2y2vC/wBUj9cvxHoo4XH9kj9cvxHooyw60/HTC09HUaVFyfPb9pvvpqrb5IDEnceZJ7Afxp1OGs9kg9q/96txmKSlrRR8Fu3ZIntDCpMfR1O30ZIPaZB/tq3CaylKBWyToovG+ibY/wDUYfelaHgroquYb6Ka6WEwxbn82RXy4B2eb29pB9lBk7bo21CRN62zcxuCM8KSkekRswb7Kvuh/hiZtWjmeF+qs3cTlwF6ibq32Blbnu3Y7uVc3/RprEtw10YiZmcyCRbm33oc5UKesyAOQGOzFejw8K3Xy3Y35jYK1qBqDqyBBciJ084A+ceajIz2CoMnwZ5cvE0A1QzGcxXLIJWV9sTRykbNpIVchuQpjjDUtaGp3S2rar1AnkEIiS4aLq8+aFwuCKd6N+Dr+DW457m2uViXykGWQEqAY5AvnZPeQPbU3jHi7XIL+4jtluvJUlYQlbNZE6vljD9Wdw8c1UT+kje3DMD6qFGpBouryFEu8udwIHYTDzYDlkeArG2nQdfy9Qym26u4Tres3vtiQqrDf5ucnfyAz2H0ZrY3dk+t6DPdX8HV6jZCYQyiN4pJFiRZMbDzw25lI7MjIx2U70pa7cW2jWEds8sRnjiWVoyySbUt1OzcOagkjP7ProMRovQpe3Msy5hjhgllg8ok37JmjcoxiUDcRkHmcD3GmOLuiC806LygmKe3Xm8kO7MYz9J0bnt8RkDvxW76WLqSLQLFbZnFvL1CzOrEb1MBZQ57wzZJz2kc6jdAdy80F9bTkvZKsfmud0aGQSCRRnkAVAJHh40Efjdc8I6b4NafBmrHX3RdcW+nfKN3JBApAKW8pcXEhP0UChcBiMnBPIduOePYNJvbW34esrq9UyQ2iQSxKF3kzedHGQpOCfP5Z5Dt7qxnS/bvcTWepLKZtKn6lUH5kBJy4K/rKCcnnlSD2CgpNA6F557YXd1PBZwuAydeCXKn6LMMqEB7snPhVVxh0ZXGndW7NHNbTsqR3UOTHubsDD83I5jmQcHnXsXS1c6egtxqsd68WZep8mIWEP5uQ/nr52Ozw3Y76yWpcZWHyI1nZW+pC2aRVglmQPAk4lSXb1pc45jOB6T6aCBH+T1ciXbJc2yw7QWmAdvOJI2BDjJ5ZzkDn31mekDozm0gozuksExKpMilMSAZ2MhJwcZI5nOD6K2v5Rd6/XWkO49UY5pSmTtL7lUMR3kD7zXHSBcNLwppsjks5e2BZubHEMy8z38gKDxo0hpTSVQlFFFRSUUUUBVnwzMqXcTOyqoLZZjhRlGHM+2qyig9BvdctycCVCSQBt3NzPiBiod0lYrNbd33orj85Vb3jNY3I3aq5RUV6mTioj1UbThj6pH65fiPRRwx9Uj9cvxHoqssMtPJTK08lRUqGrC3quhqxtqirqyrQ6etZ+xrS6avZRdaHT460NnFVXpUOcVpre3wBnln08q3jm7hSpSCq6/4gtbU7bi5tYmwDtlliRsHsO0nNcycWWwsn1BZBJaxq7mWMFgwQ7W2+nnyoLhRXdUejcT+VwC5ihlSFxuje6KQdYvc4ALEKe4kDPdmsjx50lXumbS1jCYpOSXIneaIt27SBGpU454PbzwTg0HpVIa866S+Kr+C6s7PTBGZb1ZeTIrtuUrzyxwqgEkk+iqq74a1yUiOTV7VJ2GRbxnqm9myNW9oFB6xJErDawBU9oYAg+w1GhWAFoE6gEgl4V6sEjkpLIO7sHMV5b0X8O30OqTPqFxuaBZIGhknlmkcuI3WeNW5GPH53I5yMcjUeLg2+t9buJ9PutOWW8N7IQ26Vo4uuRikibfNbLL7jQazXeNdFWPyS5ktHiibHkyxNMiOhIxsRSAQc1m5+lXRI7drOK2kktWJZoEgjWFiSCTtkYY5gHs7a830Xo/vNUvriNOrBimmF1ctuWBZesbdtwMkkgkKB2duK0GodA9wsTSWlzbXTR53RJlGJHaqnLAt4HFBdXHT7bMogOns9uAFCSyRNyXAUbChHZ6TWV406X5L6DyO2hjtbTzd0aEM7gHcFJAAVcjOAPb3VC4R6K7jUraa4heJGgkaHqJA6u0iqrYzjC/Sxz9BrSXP5Pc4t2eK6t5bhAd0CoyqXAz1Yk3fS9aj2UGS6QekBtXkhkaFYeoRowFcybtxBJJIGOyudY6QHuNJt9KaJFS0ZGEwZiz7FkUArjA5P6e6pnBvRbJfQPeTzRWlnEzI003aWXk2ASoABIGSw58udSuJuiUQWb39le2t3bQj50qURl7ByIZlY8x5uQefIGgyut8IXVlFDNcx7I7oboG3xPvG1W7FYleTDtxVKa+i+L+BzqmnabmaK3gt4Uknml7FVoYgABkAnI7yBXn3GvQ4bKzN/a3KXVsgBkIUKwUsF3qVZldcnn2Y8aDF6xwtc2cUM1zGUju16y3bdG29dqtnCkkcnU88dtVFep8R8IXU0WjQ3N6ZYr3qordDCqizV44jjzTmTClRzx9HxqfL0EwWxZr/AFGKKJiFgYiKFpDgE56x8DByMDPZnl2UV47SVuuIeie5tr6CziZJkvji1uBlY2Ha2/t27V844J5cxnsq/m6KdNifyObVVW/5KU2xrGshHJSGPiORYHnSjyairLiPRDZXUlqZIpTC20yRHKHw8COwjuOaraArV6TLutk/V3J7icfZisnV/wAOzfNunoIYe0YP+mp5el8faRPUR6lz1Deoutpwx9Uj9cvxHoo4Y+qR+uX4j0VWWFWnkNMLTyVFSojXVzq4hIG0sSM9oA7cfhXMNQ9fT6B8GH3H8aKmLxm6/QjjH7RZvuxQePbv8x0T9mNPvYGs5S1qYzdXkvG983I3dyB6EkaIfyYqfwHfySaxZGV5HPlMPORmc8zj84mspVpwzqotL23umDMtvNHKyrgMyqwJAzyzQe58Za5pUOpx2+oWayTyrBm6dY2jRGJRd4LZwMc+XZUHpl1GaHyXT0SOLS7hold4/N3BHG63IHJFA2tgdvsIrzLpH4uj1O9FzCkiIIY4dsm3cSpck+aSMedV1fdJ8V3oo029hlkuYlAhulZMB0yIpGzzztO1vSM+miPS+llNPxbw6nLexQgSGGK1UGFyu1ct5h85RgAdwbxrK63xjpnyFLp1s99Io822e4iYhZlYSrH1mAAB6O4H0VD0XplgltUtNatPKhEFCygRSltowGZJMYfHLcDz9FV/GfSrFcWZ07TrSO2tGwXLLGGOCD5iJ5qHI5tkn1dtB6Vxxo1xdatpq2cxt5EgvJHuFAdo4swq2FPJid4XHj4VR6QdFOrRnrb2+1N51AuH37BOv5/mhF2rs7gRgd4rO6l04s15a3cFuV8limgmjkkDCeOXqyQCq+bgxgg8+eOVPp0w2EEvlNlpUaXTnMkrGJCAx8/aVUnJGfR2889lBtZBjjFfHTj/AKj/AEqh6PBjizUvHy3/AOxGayN/0us2sR6tDAF6uEWzwPJvEiZfd54UbT5wxyPNe/sq2PTfCt4t5Fp0aS7ZkmdZUWSff1eCzrFk46vvz291BpvOXh7VTZ7uv8s1LrTHnrMeUgSdnP8AuPsrD9BEso1dVi3dU0U3lIX6HVhfMLd395swfE+moHDHStPYXdxPGivb3ksk8tq7HaGdi2UfHJgDjOMEDmOQxo7np2SKJ107T4LaaX6UvzZAP6WxEXeRnvPsNBu4LkQw8QPbHa0UtxKrLy2zeQxszDxEgY+usJ+TvcN8oXKZO17fewycM6yoAx9J89ufiayugdJMlrZXtm0YlOo9cZJ3kYOrSRmNmxg7jzz2jnUTgLjltJuXuEiSUyRGEo7MgALo+7IB/R+2g3HD3SJbQ29zpmqW0klkLq5VZY13oC0zS9W4yMMGBYEHPhyzU+66P9L1HTri40aWaMxZd42efqWkjQuEkjl5g7ScMDy3esVkuHel97aKS2ntbS4tZZZZzE4CkNI5cgttIfmeRZSeXb2Y74h6YnmtGsrG1t7G3lBEggxvZW5Mo2qqrkcicZx30Gj6X7lvkLSlDHZIkDOvcxFspXI78ZNM8FSFuENSUnkjXG0egGOFsD2kn21huJ+P5b+ztbOSOJEsVVUdC5Z9sYjBbJwOQ7q40fj2W20240xI4jFeFi8jb+sTcqKQuDjsQdo76D1jXH+b4Zb/ADbP4UNZ/wDKF06Y3lvNtka36gRoyhmRJRI5ZSR2EgofHHhVBpXHst7c6RaSpCsdhcWiRum/e4Bjjy+WI7F7gK3fH3S9caZqMlrHHBND1cEiiTerIzLzGVPMZGcEe2oqvmvbjT9D0hijHUI7otb27qxkaJuuHUlPpc43UY7RuHopx+LtJ1K7EGoabNFfyssLbkO8SHCgM0bLJy5cyvIV51q/SZe3F9HfmQJNBkQJGPmolIwyhWzncCck5zWgPTxdEbvJtP68jb1/Vy7/AED8/wCzOKQUHSbwtFp1+YLckxOiyorHc0e7OUJ7+YyD6DWSqbq+ry3czXFw5eWQ5Zjy8AAByAA5ACoVXDSVZ6DLiQr+kp94wf61W1N063cSK21sA8zggYPI00xcT1DepUxqK5rLWtrwv9Uj9cvxHoo4X+qR+uX4j0VWWEWnkpladSoqXCaZ11fmlPobHvB/pTkRo1YZgPgUP24/Gp+r+M9RSUtdGBS0lFB1RmkooOs0ZpKKBc0ZpKKBc0ZpKKBc0ZpKKBaM0lFAuaTNKBk4Hb6B2+6rnT+Cr64x1NrdMD2MY3RP43wPtoqlor0HT+hC/kwZTbQj/MkLsPZGGH21ptO6BIl53V1I36sCLGP4nLfdUo8YpeZPpJ9pNfRNj0V6XBgmAysO+eSR/wCUEL9lX9pBBbjFvDBEB/wo44z71GaUj5w07gq9uOcNrcsD+cUaNP43wPtq/tOhu+bnKbaId4eTew9kYYfbXttzqnjVPd6p41Kseex9EUcfOe4dj6IkVB/ExP3UNwfaRdiM5HfKzN9gwPsrSX2o1nr28qNTFfPEico0Rf2VVfuqsuZKkXM9V00lQMyNUdzXbtTLGtI3PC5/skfrl+I9FJwv9Uj9cvxHooywq04tNCnFNRUmI07eDMDj9XPu5/hTEZqR2qw9IYfZRpmqKKK25lopKWiilpKKIWihRk4HM+gcz7qt7LhC8m5x28+D2My9WvvfAqKqKWtrYdE90/OVoIh+s5kb3ICPtq/suh2Ef39zK3hEiRD3sW+6pyxZryulC5OBzJ7AOZ91e52XR9p0P+B1hHfM8kn8uQv2VfWcMMAxBFDH/wAqOOM+9QKzzOLwax4NvZ+cVrckH84o0afxPgfbWj0/oavZOcrW8I9DuZH90YI+2vW5NRpo6l41OerxYvT+g+Ic7i6kb0rDGkX8zFvurS2PRlpkOD1BkI755JJP5QQv2VNOp022peNS6sxcWNtBbjFvDBEP8qOOM+9RmpD6l41mm1Lxpp9S8aRWlbUvGo76n41nH1LxqNJqXjWkaOXVKgzap41QS6j41Dl1CtC6uNT8aqrnUarJr6oM1340Eq6vqq7i5pua4qFJNQomlqJI9dO9MM1EIxpsmlJrgmiN1wt9Uj9cvxHopOFvqkfrl+I9FVlhQa7U00DXYNRT6NUmJ6hK1PI9RrFK4wSPQSKQCrtLRM5KgknPPJ+yp8DhfogD1ACrUigg0mV/oxvj0kbR7zVnbcHzN9Jo0HiSx9yj8at47mpMd3U5a1MR7TgSL/FlkbwRVQe85q8suFrOPn1Qc+mVmf7Oz7KhJe0+t9We1mNJaSRxDESRoP8ALVU+4VKGpVlRfU4L6pFrT/KXjR8peNZoX1L5bSJWiOpUh1Gs6b2uTe0iVfvqFMm/qjN5XBvKsRem/rhr+qI3dcteVRdtf001/VK13TbXVUq4e+qPJfVVtc0y1xQqykvajSXdQWuKaeaqVKkuajST+PsqO0tNNJQOvLTDvXLPTZaqgZq4JpC1ck1AE1zQTSVUbvhb6pH65fiPRScLfU4/XL8R6WgwINdA0UVB2DXatRRRTqvTqyUUUDqy06s1FFRTqz06txRRQdi5rsXNFFEKLml8poooDymkN1S0UHJuq4NxRRVRyZ6Qz0UUHJmrgzUUUHBmptpaWiqGzJXDPRRQNl64LUUUVwWrkmkoojkmuSaKKBM0maKKDd8LfU4/XL8R6KKK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QDxQPDxQPFA8PFA8PDw8QFA8PDw8PFRQVFBQQFBQXHCYeFxkjGRQUHzAgJCcpLCwsFR49NTAqNSYrLCkBCQoKDQwOFA8PFCkYFBwpKSkpKSkpKSkpKSkpKSkpKSkpKSkpKSkpKSksKSkpKSwpKSkpLCkpKSkpKSwpLCksLP/AABEIALcBEwMBIgACEQEDEQH/xAAcAAABBQEBAQAAAAAAAAAAAAAAAQMEBQYCBwj/xABKEAACAQMCAgUHBwkGBAcAAAABAgMABBEFEgYhBxMxQWEUIlFxgZGzFSMyNKGxwQhCUmJygpKi0SQzQ2OywlNzg+ElJjVkk7Ti/8QAFwEBAQEBAAAAAAAAAAAAAAAAAAECA//EABwRAQEBAAIDAQAAAAAAAAAAAAARARIhAjFRQf/aAAwDAQACEQMRAD8A8exXQFIBXQFRSgV0BQopwLUUirXYSulWnljosNqlOLHTyRU+kNSrEZYqdWCpaW9SEtqlWIKwU4tvVilnUhLHwqVYqhb12LarYWgHbgevlRiMdrxj1ug/GpSKwWtL5LVibmEdssH/AMkf9abbUrYds0H8an7ql1ZiF5NR5NUltatR/jRezcfuFMtxFaj/ABR7FkP+2nfxOjfk1IbahuJ7X9Nz6kf8cUy3Flv/AJp/cH4tV7+HR021cG3ph+LoO5Jj7EH+6mW4ui7o5PegqzfhfFJa3ptoKitxandE3tcf0pluKh3Re9//AM1ZqXxS2gploqiPxKT2Rr/ET+FMvr7H8xP5jVmpcTGjppkqE2sOe5Pcf602dTf9X3VZqXE4rXBWoRv39I9wpy0nZmwT3E9g8KsKfIrk06RXBFA3RXRrmiN3wt9Tj9cvxHoo4W+qR+uX4j0VUYUCugKAK7AqKbmk2rnHoFMfKJ9A+2nb/wCgPX+BqvphqYNUb0L9v9aX5Xf9X3VCoqxKnfLEv6Q/hX+lJ8sS/pn2BR+FQqWkwqWdXm/4j+w4+6kOqTf8WX+Nh+NRaKQp838h7ZJf43/rXDTse1mPrJNN0tAE0mKKWgKKKKApKWigSilpKAooooCiiigKSlpKoKKKKAqXpg8/90/hUSpukD5391vwqaYnMtNkVKkSmWWsto5FJinGFckVUbfhb6pH65fiPRXXC4/skfrl+I9JRlhxTiiuFFPIKiomp/RX1mq+rDVfzR+0fuqvrWJooopaoKKKKAxRRS1AUUUUBRRS0CUUtFAlFLRQJRRRQFFFFAlFLSUBRRRVCUUtJQFT9FHz37rfdUCrDQv78fsv91TfRi3lWozipsy1EkFZb1HYVwacYU2aqNxwv9Uj9cvxHoo4X+qR+uX4j0UZYladQU0tPx1GsQNWPnL+z+JqBU3VT856lH41DrWM6KKKKArpEJOACSewAEk+wUlXPBv/AKhb/t/7WoKqW2ZMb1dc9m5WXOPRmu7WxklJEUcjkcyI0ZyB6TtHKvTOPrXr7CRx9KynUN+wypn7JYz7KndD9oILNrpvpXd1Bax+I3Kn3vIf3Kzy6WdvI57Zo2KSKyOMZV1ZGGRkZB59lN16XxtwjPqGvXFvahDIsNvKescRjYIol7T35YVgk0iQ3Qs8L15mFtjI29bv6vG70bu+tZqIOKK1N10bXsd+undWj3TxiYCN1KCIlgXZzgKBtOc+HpFaKboFvwhKSWbyKMtCsjhx4ZZQvvIpR5pijFaPQuAby8upLOKIiaA4uOtIjSDnjzz684AyTjlWl1PoKvoomkia2uGQZeKFnEox3AMoDHwzn0ClHm+KMVpNN4EuLjT59SjMIt7UusqszLKSiozbV247HHaR30zwhwfNqlwba2MQkWNpSZWZV2qyqeaqTnLjuoihorZaF0V3l7FPLb9QfJppLZoy7K7ypt3bMrtx5w5kiru96A72OAypJbySqMtbxl95xzKq7ABm8OVLivMqSvUYPyf71od7S2qTbd3k5Mhx+q0gGAfVkeNebX1i8ErwyqVliZo5EParqcEe8Uoj0UUUCUUtJQFJS0UCVZcPj+0L6n/0mq2rPhsf2lPVJ/oam+lxfXCVBkWrW5Sq6Zaxjeobimmp9xTLVWW34X+qR+uX4j0UcL/VI/XL8R6KrLELUiOo61IjqNYq9SPzp8No+wVFp++Pzjev8KYrWMiiiigWrvgof+I2/wDzP9pqkqx4f1Jba6incMVicMyrjcRgjlnl300x6rpyifUNS05/o3MEUieD9QkZP8yH92pUUHknyBpp5SNOl1OveHAJ5/vzOP3KwcXHSJrK6kiS9TtWN4zs6xk6oRt347cEc+6pmp9IiT63baiIpuptepVIfMMrBdxbGDjJZzjn3CsRa9J0VP8Azfdj/wBjD91rXk1vCTxCFUHd8p4A9V3/ANq0r8b3C8Q+XwWV3meJIjZSRuLiWBUVXZQAewxhgeY83n31rbvipEn8ttdBvzfMRvnltihGeTsCuSWK5GeWe81pHXFfGMWlcSCa4VjBPYRQu6Dc8fz8jK4HeMrgjt59+MVE03hPSr27NzpOpTwXztJKFRxv3Nlm+blVXYczkZPKqLXuk0R6yt7PpzgeTC1MF6uyYDfIWkjypAyH28wcjPMZpyw6TNHs3N1ZaZKl3hgpLIqIWGDtO9tnoyq9hoja8FcP/J2m6hHcvKZUluWubi3y1w6GFHWVCcnfsfcM5IJPbWS4P4g0WwuuuspNXeWRXQxlBIsoIzzVVBYjG7Ph66z3D3TLc29/Pdyqssd4ytPbglAu0BUMR57SqgLzzkDnzwRoT0z2FvumsNMWO7kBzIy28Qye3LR5YjPcMZqi2sruK40LXJrUN1E099LGrLtYboIHbK93nbqy/wCT3CTqkrY81bWQMe4FpYce/B91O8KdIV7pyy3l9aSS2Wpydd1oUQoZnU84zjaQyL9E/o9vbmXZ9Odtaviy02OK3bLSqjRwySSctp8xNoA5+nt7u8Lrg+7eDSNbmiO2WG61R0YdquI12sPEHn7Ko/yebp2vLtGZirRRyMGJO5xJjec9pwx5+NZzT+k8RWeo2nUE/Kcl1KH6zHU9cu3BG3zsesZqB0dcefJFxLP1PXddGItu/qtuHDbs7TnsxQW3RxqssvEySyOxeeW8EhJPnKYpSEP6o2rgd20eiqXpVTGt3v8AzQffGh/GoXDHE/kWpR6h1e/q3lk6rdszvV127sHGN/o7qY4u4g8vvprzZ1fXsrdXu37cIq/SwM/Rz2d9BTUlLRQJSUtFFJRRRQFWnDA/tcf/AFPhtVXVtwp9ci/f+G1N9Ge2pu0qqnWr69Sqe4WueOmq2QUw1SpBUdq2y2vC/wBUj9cvxHoo4XH9kj9cvxHooyw60/HTC09HUaVFyfPb9pvvpqrb5IDEnceZJ7Afxp1OGs9kg9q/96txmKSlrRR8Fu3ZIntDCpMfR1O30ZIPaZB/tq3CaylKBWyToovG+ibY/wDUYfelaHgroquYb6Ka6WEwxbn82RXy4B2eb29pB9lBk7bo21CRN62zcxuCM8KSkekRswb7Kvuh/hiZtWjmeF+qs3cTlwF6ibq32Blbnu3Y7uVc3/RprEtw10YiZmcyCRbm33oc5UKesyAOQGOzFejw8K3Xy3Y35jYK1qBqDqyBBciJ084A+ceajIz2CoMnwZ5cvE0A1QzGcxXLIJWV9sTRykbNpIVchuQpjjDUtaGp3S2rar1AnkEIiS4aLq8+aFwuCKd6N+Dr+DW457m2uViXykGWQEqAY5AvnZPeQPbU3jHi7XIL+4jtluvJUlYQlbNZE6vljD9Wdw8c1UT+kje3DMD6qFGpBouryFEu8udwIHYTDzYDlkeArG2nQdfy9Qym26u4Tres3vtiQqrDf5ucnfyAz2H0ZrY3dk+t6DPdX8HV6jZCYQyiN4pJFiRZMbDzw25lI7MjIx2U70pa7cW2jWEds8sRnjiWVoyySbUt1OzcOagkjP7ProMRovQpe3Msy5hjhgllg8ok37JmjcoxiUDcRkHmcD3GmOLuiC806LygmKe3Xm8kO7MYz9J0bnt8RkDvxW76WLqSLQLFbZnFvL1CzOrEb1MBZQ57wzZJz2kc6jdAdy80F9bTkvZKsfmud0aGQSCRRnkAVAJHh40Efjdc8I6b4NafBmrHX3RdcW+nfKN3JBApAKW8pcXEhP0UChcBiMnBPIduOePYNJvbW34esrq9UyQ2iQSxKF3kzedHGQpOCfP5Z5Dt7qxnS/bvcTWepLKZtKn6lUH5kBJy4K/rKCcnnlSD2CgpNA6F557YXd1PBZwuAydeCXKn6LMMqEB7snPhVVxh0ZXGndW7NHNbTsqR3UOTHubsDD83I5jmQcHnXsXS1c6egtxqsd68WZep8mIWEP5uQ/nr52Ozw3Y76yWpcZWHyI1nZW+pC2aRVglmQPAk4lSXb1pc45jOB6T6aCBH+T1ciXbJc2yw7QWmAdvOJI2BDjJ5ZzkDn31mekDozm0gozuksExKpMilMSAZ2MhJwcZI5nOD6K2v5Rd6/XWkO49UY5pSmTtL7lUMR3kD7zXHSBcNLwppsjks5e2BZubHEMy8z38gKDxo0hpTSVQlFFFRSUUUUBVnwzMqXcTOyqoLZZjhRlGHM+2qyig9BvdctycCVCSQBt3NzPiBiod0lYrNbd33orj85Vb3jNY3I3aq5RUV6mTioj1UbThj6pH65fiPRRwx9Uj9cvxHoqssMtPJTK08lRUqGrC3quhqxtqirqyrQ6etZ+xrS6avZRdaHT460NnFVXpUOcVpre3wBnln08q3jm7hSpSCq6/4gtbU7bi5tYmwDtlliRsHsO0nNcycWWwsn1BZBJaxq7mWMFgwQ7W2+nnyoLhRXdUejcT+VwC5ihlSFxuje6KQdYvc4ALEKe4kDPdmsjx50lXumbS1jCYpOSXIneaIt27SBGpU454PbzwTg0HpVIa866S+Kr+C6s7PTBGZb1ZeTIrtuUrzyxwqgEkk+iqq74a1yUiOTV7VJ2GRbxnqm9myNW9oFB6xJErDawBU9oYAg+w1GhWAFoE6gEgl4V6sEjkpLIO7sHMV5b0X8O30OqTPqFxuaBZIGhknlmkcuI3WeNW5GPH53I5yMcjUeLg2+t9buJ9PutOWW8N7IQ26Vo4uuRikibfNbLL7jQazXeNdFWPyS5ktHiibHkyxNMiOhIxsRSAQc1m5+lXRI7drOK2kktWJZoEgjWFiSCTtkYY5gHs7a830Xo/vNUvriNOrBimmF1ctuWBZesbdtwMkkgkKB2duK0GodA9wsTSWlzbXTR53RJlGJHaqnLAt4HFBdXHT7bMogOns9uAFCSyRNyXAUbChHZ6TWV406X5L6DyO2hjtbTzd0aEM7gHcFJAAVcjOAPb3VC4R6K7jUraa4heJGgkaHqJA6u0iqrYzjC/Sxz9BrSXP5Pc4t2eK6t5bhAd0CoyqXAz1Yk3fS9aj2UGS6QekBtXkhkaFYeoRowFcybtxBJJIGOyudY6QHuNJt9KaJFS0ZGEwZiz7FkUArjA5P6e6pnBvRbJfQPeTzRWlnEzI003aWXk2ASoABIGSw58udSuJuiUQWb39le2t3bQj50qURl7ByIZlY8x5uQefIGgyut8IXVlFDNcx7I7oboG3xPvG1W7FYleTDtxVKa+i+L+BzqmnabmaK3gt4Uknml7FVoYgABkAnI7yBXn3GvQ4bKzN/a3KXVsgBkIUKwUsF3qVZldcnn2Y8aDF6xwtc2cUM1zGUju16y3bdG29dqtnCkkcnU88dtVFep8R8IXU0WjQ3N6ZYr3qordDCqizV44jjzTmTClRzx9HxqfL0EwWxZr/AFGKKJiFgYiKFpDgE56x8DByMDPZnl2UV47SVuuIeie5tr6CziZJkvji1uBlY2Ha2/t27V844J5cxnsq/m6KdNifyObVVW/5KU2xrGshHJSGPiORYHnSjyairLiPRDZXUlqZIpTC20yRHKHw8COwjuOaraArV6TLutk/V3J7icfZisnV/wAOzfNunoIYe0YP+mp5el8faRPUR6lz1Deoutpwx9Uj9cvxHoo4Y+qR+uX4j0VWWFWnkNMLTyVFSojXVzq4hIG0sSM9oA7cfhXMNQ9fT6B8GH3H8aKmLxm6/QjjH7RZvuxQePbv8x0T9mNPvYGs5S1qYzdXkvG983I3dyB6EkaIfyYqfwHfySaxZGV5HPlMPORmc8zj84mspVpwzqotL23umDMtvNHKyrgMyqwJAzyzQe58Za5pUOpx2+oWayTyrBm6dY2jRGJRd4LZwMc+XZUHpl1GaHyXT0SOLS7hold4/N3BHG63IHJFA2tgdvsIrzLpH4uj1O9FzCkiIIY4dsm3cSpck+aSMedV1fdJ8V3oo029hlkuYlAhulZMB0yIpGzzztO1vSM+miPS+llNPxbw6nLexQgSGGK1UGFyu1ct5h85RgAdwbxrK63xjpnyFLp1s99Io822e4iYhZlYSrH1mAAB6O4H0VD0XplgltUtNatPKhEFCygRSltowGZJMYfHLcDz9FV/GfSrFcWZ07TrSO2tGwXLLGGOCD5iJ5qHI5tkn1dtB6Vxxo1xdatpq2cxt5EgvJHuFAdo4swq2FPJid4XHj4VR6QdFOrRnrb2+1N51AuH37BOv5/mhF2rs7gRgd4rO6l04s15a3cFuV8limgmjkkDCeOXqyQCq+bgxgg8+eOVPp0w2EEvlNlpUaXTnMkrGJCAx8/aVUnJGfR2889lBtZBjjFfHTj/AKj/AEqh6PBjizUvHy3/AOxGayN/0us2sR6tDAF6uEWzwPJvEiZfd54UbT5wxyPNe/sq2PTfCt4t5Fp0aS7ZkmdZUWSff1eCzrFk46vvz291BpvOXh7VTZ7uv8s1LrTHnrMeUgSdnP8AuPsrD9BEso1dVi3dU0U3lIX6HVhfMLd395swfE+moHDHStPYXdxPGivb3ksk8tq7HaGdi2UfHJgDjOMEDmOQxo7np2SKJ107T4LaaX6UvzZAP6WxEXeRnvPsNBu4LkQw8QPbHa0UtxKrLy2zeQxszDxEgY+usJ+TvcN8oXKZO17fewycM6yoAx9J89ufiayugdJMlrZXtm0YlOo9cZJ3kYOrSRmNmxg7jzz2jnUTgLjltJuXuEiSUyRGEo7MgALo+7IB/R+2g3HD3SJbQ29zpmqW0klkLq5VZY13oC0zS9W4yMMGBYEHPhyzU+66P9L1HTri40aWaMxZd42efqWkjQuEkjl5g7ScMDy3esVkuHel97aKS2ntbS4tZZZZzE4CkNI5cgttIfmeRZSeXb2Y74h6YnmtGsrG1t7G3lBEggxvZW5Mo2qqrkcicZx30Gj6X7lvkLSlDHZIkDOvcxFspXI78ZNM8FSFuENSUnkjXG0egGOFsD2kn21huJ+P5b+ztbOSOJEsVVUdC5Z9sYjBbJwOQ7q40fj2W20240xI4jFeFi8jb+sTcqKQuDjsQdo76D1jXH+b4Zb/ADbP4UNZ/wDKF06Y3lvNtka36gRoyhmRJRI5ZSR2EgofHHhVBpXHst7c6RaSpCsdhcWiRum/e4Bjjy+WI7F7gK3fH3S9caZqMlrHHBND1cEiiTerIzLzGVPMZGcEe2oqvmvbjT9D0hijHUI7otb27qxkaJuuHUlPpc43UY7RuHopx+LtJ1K7EGoabNFfyssLbkO8SHCgM0bLJy5cyvIV51q/SZe3F9HfmQJNBkQJGPmolIwyhWzncCck5zWgPTxdEbvJtP68jb1/Vy7/AED8/wCzOKQUHSbwtFp1+YLckxOiyorHc0e7OUJ7+YyD6DWSqbq+ry3czXFw5eWQ5Zjy8AAByAA5ACoVXDSVZ6DLiQr+kp94wf61W1N063cSK21sA8zggYPI00xcT1DepUxqK5rLWtrwv9Uj9cvxHoo4X+qR+uX4j0VWWEWnkpladSoqXCaZ11fmlPobHvB/pTkRo1YZgPgUP24/Gp+r+M9RSUtdGBS0lFB1RmkooOs0ZpKKBc0ZpKKBc0ZpKKBc0ZpKKBaM0lFAuaTNKBk4Hb6B2+6rnT+Cr64x1NrdMD2MY3RP43wPtoqlor0HT+hC/kwZTbQj/MkLsPZGGH21ptO6BIl53V1I36sCLGP4nLfdUo8YpeZPpJ9pNfRNj0V6XBgmAysO+eSR/wCUEL9lX9pBBbjFvDBEB/wo44z71GaUj5w07gq9uOcNrcsD+cUaNP43wPtq/tOhu+bnKbaId4eTew9kYYfbXttzqnjVPd6p41Kseex9EUcfOe4dj6IkVB/ExP3UNwfaRdiM5HfKzN9gwPsrSX2o1nr28qNTFfPEico0Rf2VVfuqsuZKkXM9V00lQMyNUdzXbtTLGtI3PC5/skfrl+I9FJwv9Uj9cvxHooywq04tNCnFNRUmI07eDMDj9XPu5/hTEZqR2qw9IYfZRpmqKKK25lopKWiilpKKIWihRk4HM+gcz7qt7LhC8m5x28+D2My9WvvfAqKqKWtrYdE90/OVoIh+s5kb3ICPtq/suh2Ef39zK3hEiRD3sW+6pyxZryulC5OBzJ7AOZ91e52XR9p0P+B1hHfM8kn8uQv2VfWcMMAxBFDH/wAqOOM+9QKzzOLwax4NvZ+cVrckH84o0afxPgfbWj0/oavZOcrW8I9DuZH90YI+2vW5NRpo6l41OerxYvT+g+Ic7i6kb0rDGkX8zFvurS2PRlpkOD1BkI755JJP5QQv2VNOp022peNS6sxcWNtBbjFvDBEP8qOOM+9RmpD6l41mm1Lxpp9S8aRWlbUvGo76n41nH1LxqNJqXjWkaOXVKgzap41QS6j41Dl1CtC6uNT8aqrnUarJr6oM1340Eq6vqq7i5pua4qFJNQomlqJI9dO9MM1EIxpsmlJrgmiN1wt9Uj9cvxHopOFvqkfrl+I9FVlhQa7U00DXYNRT6NUmJ6hK1PI9RrFK4wSPQSKQCrtLRM5KgknPPJ+yp8DhfogD1ACrUigg0mV/oxvj0kbR7zVnbcHzN9Jo0HiSx9yj8at47mpMd3U5a1MR7TgSL/FlkbwRVQe85q8suFrOPn1Qc+mVmf7Oz7KhJe0+t9We1mNJaSRxDESRoP8ALVU+4VKGpVlRfU4L6pFrT/KXjR8peNZoX1L5bSJWiOpUh1Gs6b2uTe0iVfvqFMm/qjN5XBvKsRem/rhr+qI3dcteVRdtf001/VK13TbXVUq4e+qPJfVVtc0y1xQqykvajSXdQWuKaeaqVKkuajST+PsqO0tNNJQOvLTDvXLPTZaqgZq4JpC1ck1AE1zQTSVUbvhb6pH65fiPRScLfU4/XL8R6WgwINdA0UVB2DXatRRRTqvTqyUUUDqy06s1FFRTqz06txRRQdi5rsXNFFEKLml8poooDymkN1S0UHJuq4NxRRVRyZ6Qz0UUHJmrgzUUUHBmptpaWiqGzJXDPRRQNl64LUUUVwWrkmkoojkmuSaKKBM0maKKDd8LfU4/XL8R6KKK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eg;base64,/9j/4AAQSkZJRgABAQAAAQABAAD/2wCEAAkGBhQQDxQPDxQPFA8PFA8PDw8QFA8PDw8PFRQVFBQQFBQXHCYeFxkjGRQUHzAgJCcpLCwsFR49NTAqNSYrLCkBCQoKDQwOFA8PFCkYFBwpKSkpKSkpKSkpKSkpKSkpKSkpKSkpKSkpKSksKSkpKSwpKSkpLCkpKSkpKSwpLCksLP/AABEIALcBEwMBIgACEQEDEQH/xAAcAAABBQEBAQAAAAAAAAAAAAAAAQMEBQYCBwj/xABKEAACAQMCAgUHBwkGBAcAAAABAgMABBEFEgYhBxMxQWEUIlFxgZGzFSMyNKGxwQhCUmJygpKi0SQzQ2OywlNzg+ElJjVkk7Ti/8QAFwEBAQEBAAAAAAAAAAAAAAAAAAECA//EABwRAQEBAAIDAQAAAAAAAAAAAAARARIhAjFRQf/aAAwDAQACEQMRAD8A8exXQFIBXQFRSgV0BQopwLUUirXYSulWnljosNqlOLHTyRU+kNSrEZYqdWCpaW9SEtqlWIKwU4tvVilnUhLHwqVYqhb12LarYWgHbgevlRiMdrxj1ug/GpSKwWtL5LVibmEdssH/AMkf9abbUrYds0H8an7ql1ZiF5NR5NUltatR/jRezcfuFMtxFaj/ABR7FkP+2nfxOjfk1IbahuJ7X9Nz6kf8cUy3Flv/AJp/cH4tV7+HR021cG3ph+LoO5Jj7EH+6mW4ui7o5PegqzfhfFJa3ptoKitxandE3tcf0pluKh3Re9//AM1ZqXxS2gploqiPxKT2Rr/ET+FMvr7H8xP5jVmpcTGjppkqE2sOe5Pcf602dTf9X3VZqXE4rXBWoRv39I9wpy0nZmwT3E9g8KsKfIrk06RXBFA3RXRrmiN3wt9Tj9cvxHoo4W+qR+uX4j0VUYUCugKAK7AqKbmk2rnHoFMfKJ9A+2nb/wCgPX+BqvphqYNUb0L9v9aX5Xf9X3VCoqxKnfLEv6Q/hX+lJ8sS/pn2BR+FQqWkwqWdXm/4j+w4+6kOqTf8WX+Nh+NRaKQp838h7ZJf43/rXDTse1mPrJNN0tAE0mKKWgKKKKApKWigSilpKAooooCiiigKSlpKoKKKKAqXpg8/90/hUSpukD5391vwqaYnMtNkVKkSmWWsto5FJinGFckVUbfhb6pH65fiPRXXC4/skfrl+I9JRlhxTiiuFFPIKiomp/RX1mq+rDVfzR+0fuqvrWJooopaoKKKKAxRRS1AUUUUBRRS0CUUtFAlFLRQJRRRQFFFFAlFLSUBRRRVCUUtJQFT9FHz37rfdUCrDQv78fsv91TfRi3lWozipsy1EkFZb1HYVwacYU2aqNxwv9Uj9cvxHoo4X+qR+uX4j0UZYladQU0tPx1GsQNWPnL+z+JqBU3VT856lH41DrWM6KKKKArpEJOACSewAEk+wUlXPBv/AKhb/t/7WoKqW2ZMb1dc9m5WXOPRmu7WxklJEUcjkcyI0ZyB6TtHKvTOPrXr7CRx9KynUN+wypn7JYz7KndD9oILNrpvpXd1Bax+I3Kn3vIf3Kzy6WdvI57Zo2KSKyOMZV1ZGGRkZB59lN16XxtwjPqGvXFvahDIsNvKescRjYIol7T35YVgk0iQ3Qs8L15mFtjI29bv6vG70bu+tZqIOKK1N10bXsd+undWj3TxiYCN1KCIlgXZzgKBtOc+HpFaKboFvwhKSWbyKMtCsjhx4ZZQvvIpR5pijFaPQuAby8upLOKIiaA4uOtIjSDnjzz684AyTjlWl1PoKvoomkia2uGQZeKFnEox3AMoDHwzn0ClHm+KMVpNN4EuLjT59SjMIt7UusqszLKSiozbV247HHaR30zwhwfNqlwba2MQkWNpSZWZV2qyqeaqTnLjuoihorZaF0V3l7FPLb9QfJppLZoy7K7ypt3bMrtx5w5kiru96A72OAypJbySqMtbxl95xzKq7ABm8OVLivMqSvUYPyf71od7S2qTbd3k5Mhx+q0gGAfVkeNebX1i8ErwyqVliZo5EParqcEe8Uoj0UUUCUUtJQFJS0UCVZcPj+0L6n/0mq2rPhsf2lPVJ/oam+lxfXCVBkWrW5Sq6Zaxjeobimmp9xTLVWW34X+qR+uX4j0UcL/VI/XL8R6KrLELUiOo61IjqNYq9SPzp8No+wVFp++Pzjev8KYrWMiiiigWrvgof+I2/wDzP9pqkqx4f1Jba6incMVicMyrjcRgjlnl300x6rpyifUNS05/o3MEUieD9QkZP8yH92pUUHknyBpp5SNOl1OveHAJ5/vzOP3KwcXHSJrK6kiS9TtWN4zs6xk6oRt347cEc+6pmp9IiT63baiIpuptepVIfMMrBdxbGDjJZzjn3CsRa9J0VP8Azfdj/wBjD91rXk1vCTxCFUHd8p4A9V3/ANq0r8b3C8Q+XwWV3meJIjZSRuLiWBUVXZQAewxhgeY83n31rbvipEn8ttdBvzfMRvnltihGeTsCuSWK5GeWe81pHXFfGMWlcSCa4VjBPYRQu6Dc8fz8jK4HeMrgjt59+MVE03hPSr27NzpOpTwXztJKFRxv3Nlm+blVXYczkZPKqLXuk0R6yt7PpzgeTC1MF6uyYDfIWkjypAyH28wcjPMZpyw6TNHs3N1ZaZKl3hgpLIqIWGDtO9tnoyq9hoja8FcP/J2m6hHcvKZUluWubi3y1w6GFHWVCcnfsfcM5IJPbWS4P4g0WwuuuspNXeWRXQxlBIsoIzzVVBYjG7Ph66z3D3TLc29/Pdyqssd4ytPbglAu0BUMR57SqgLzzkDnzwRoT0z2FvumsNMWO7kBzIy28Qye3LR5YjPcMZqi2sruK40LXJrUN1E099LGrLtYboIHbK93nbqy/wCT3CTqkrY81bWQMe4FpYce/B91O8KdIV7pyy3l9aSS2Wpydd1oUQoZnU84zjaQyL9E/o9vbmXZ9Odtaviy02OK3bLSqjRwySSctp8xNoA5+nt7u8Lrg+7eDSNbmiO2WG61R0YdquI12sPEHn7Ko/yebp2vLtGZirRRyMGJO5xJjec9pwx5+NZzT+k8RWeo2nUE/Kcl1KH6zHU9cu3BG3zsesZqB0dcefJFxLP1PXddGItu/qtuHDbs7TnsxQW3RxqssvEySyOxeeW8EhJPnKYpSEP6o2rgd20eiqXpVTGt3v8AzQffGh/GoXDHE/kWpR6h1e/q3lk6rdszvV127sHGN/o7qY4u4g8vvprzZ1fXsrdXu37cIq/SwM/Rz2d9BTUlLRQJSUtFFJRRRQFWnDA/tcf/AFPhtVXVtwp9ci/f+G1N9Ge2pu0qqnWr69Sqe4WueOmq2QUw1SpBUdq2y2vC/wBUj9cvxHoo4XH9kj9cvxHooyw60/HTC09HUaVFyfPb9pvvpqrb5IDEnceZJ7Afxp1OGs9kg9q/96txmKSlrRR8Fu3ZIntDCpMfR1O30ZIPaZB/tq3CaylKBWyToovG+ibY/wDUYfelaHgroquYb6Ka6WEwxbn82RXy4B2eb29pB9lBk7bo21CRN62zcxuCM8KSkekRswb7Kvuh/hiZtWjmeF+qs3cTlwF6ibq32Blbnu3Y7uVc3/RprEtw10YiZmcyCRbm33oc5UKesyAOQGOzFejw8K3Xy3Y35jYK1qBqDqyBBciJ084A+ceajIz2CoMnwZ5cvE0A1QzGcxXLIJWV9sTRykbNpIVchuQpjjDUtaGp3S2rar1AnkEIiS4aLq8+aFwuCKd6N+Dr+DW457m2uViXykGWQEqAY5AvnZPeQPbU3jHi7XIL+4jtluvJUlYQlbNZE6vljD9Wdw8c1UT+kje3DMD6qFGpBouryFEu8udwIHYTDzYDlkeArG2nQdfy9Qym26u4Tres3vtiQqrDf5ucnfyAz2H0ZrY3dk+t6DPdX8HV6jZCYQyiN4pJFiRZMbDzw25lI7MjIx2U70pa7cW2jWEds8sRnjiWVoyySbUt1OzcOagkjP7ProMRovQpe3Msy5hjhgllg8ok37JmjcoxiUDcRkHmcD3GmOLuiC806LygmKe3Xm8kO7MYz9J0bnt8RkDvxW76WLqSLQLFbZnFvL1CzOrEb1MBZQ57wzZJz2kc6jdAdy80F9bTkvZKsfmud0aGQSCRRnkAVAJHh40Efjdc8I6b4NafBmrHX3RdcW+nfKN3JBApAKW8pcXEhP0UChcBiMnBPIduOePYNJvbW34esrq9UyQ2iQSxKF3kzedHGQpOCfP5Z5Dt7qxnS/bvcTWepLKZtKn6lUH5kBJy4K/rKCcnnlSD2CgpNA6F557YXd1PBZwuAydeCXKn6LMMqEB7snPhVVxh0ZXGndW7NHNbTsqR3UOTHubsDD83I5jmQcHnXsXS1c6egtxqsd68WZep8mIWEP5uQ/nr52Ozw3Y76yWpcZWHyI1nZW+pC2aRVglmQPAk4lSXb1pc45jOB6T6aCBH+T1ciXbJc2yw7QWmAdvOJI2BDjJ5ZzkDn31mekDozm0gozuksExKpMilMSAZ2MhJwcZI5nOD6K2v5Rd6/XWkO49UY5pSmTtL7lUMR3kD7zXHSBcNLwppsjks5e2BZubHEMy8z38gKDxo0hpTSVQlFFFRSUUUUBVnwzMqXcTOyqoLZZjhRlGHM+2qyig9BvdctycCVCSQBt3NzPiBiod0lYrNbd33orj85Vb3jNY3I3aq5RUV6mTioj1UbThj6pH65fiPRRwx9Uj9cvxHoqssMtPJTK08lRUqGrC3quhqxtqirqyrQ6etZ+xrS6avZRdaHT460NnFVXpUOcVpre3wBnln08q3jm7hSpSCq6/4gtbU7bi5tYmwDtlliRsHsO0nNcycWWwsn1BZBJaxq7mWMFgwQ7W2+nnyoLhRXdUejcT+VwC5ihlSFxuje6KQdYvc4ALEKe4kDPdmsjx50lXumbS1jCYpOSXIneaIt27SBGpU454PbzwTg0HpVIa866S+Kr+C6s7PTBGZb1ZeTIrtuUrzyxwqgEkk+iqq74a1yUiOTV7VJ2GRbxnqm9myNW9oFB6xJErDawBU9oYAg+w1GhWAFoE6gEgl4V6sEjkpLIO7sHMV5b0X8O30OqTPqFxuaBZIGhknlmkcuI3WeNW5GPH53I5yMcjUeLg2+t9buJ9PutOWW8N7IQ26Vo4uuRikibfNbLL7jQazXeNdFWPyS5ktHiibHkyxNMiOhIxsRSAQc1m5+lXRI7drOK2kktWJZoEgjWFiSCTtkYY5gHs7a830Xo/vNUvriNOrBimmF1ctuWBZesbdtwMkkgkKB2duK0GodA9wsTSWlzbXTR53RJlGJHaqnLAt4HFBdXHT7bMogOns9uAFCSyRNyXAUbChHZ6TWV406X5L6DyO2hjtbTzd0aEM7gHcFJAAVcjOAPb3VC4R6K7jUraa4heJGgkaHqJA6u0iqrYzjC/Sxz9BrSXP5Pc4t2eK6t5bhAd0CoyqXAz1Yk3fS9aj2UGS6QekBtXkhkaFYeoRowFcybtxBJJIGOyudY6QHuNJt9KaJFS0ZGEwZiz7FkUArjA5P6e6pnBvRbJfQPeTzRWlnEzI003aWXk2ASoABIGSw58udSuJuiUQWb39le2t3bQj50qURl7ByIZlY8x5uQefIGgyut8IXVlFDNcx7I7oboG3xPvG1W7FYleTDtxVKa+i+L+BzqmnabmaK3gt4Uknml7FVoYgABkAnI7yBXn3GvQ4bKzN/a3KXVsgBkIUKwUsF3qVZldcnn2Y8aDF6xwtc2cUM1zGUju16y3bdG29dqtnCkkcnU88dtVFep8R8IXU0WjQ3N6ZYr3qordDCqizV44jjzTmTClRzx9HxqfL0EwWxZr/AFGKKJiFgYiKFpDgE56x8DByMDPZnl2UV47SVuuIeie5tr6CziZJkvji1uBlY2Ha2/t27V844J5cxnsq/m6KdNifyObVVW/5KU2xrGshHJSGPiORYHnSjyairLiPRDZXUlqZIpTC20yRHKHw8COwjuOaraArV6TLutk/V3J7icfZisnV/wAOzfNunoIYe0YP+mp5el8faRPUR6lz1Deoutpwx9Uj9cvxHoo4Y+qR+uX4j0VWWFWnkNMLTyVFSojXVzq4hIG0sSM9oA7cfhXMNQ9fT6B8GH3H8aKmLxm6/QjjH7RZvuxQePbv8x0T9mNPvYGs5S1qYzdXkvG983I3dyB6EkaIfyYqfwHfySaxZGV5HPlMPORmc8zj84mspVpwzqotL23umDMtvNHKyrgMyqwJAzyzQe58Za5pUOpx2+oWayTyrBm6dY2jRGJRd4LZwMc+XZUHpl1GaHyXT0SOLS7hold4/N3BHG63IHJFA2tgdvsIrzLpH4uj1O9FzCkiIIY4dsm3cSpck+aSMedV1fdJ8V3oo029hlkuYlAhulZMB0yIpGzzztO1vSM+miPS+llNPxbw6nLexQgSGGK1UGFyu1ct5h85RgAdwbxrK63xjpnyFLp1s99Io822e4iYhZlYSrH1mAAB6O4H0VD0XplgltUtNatPKhEFCygRSltowGZJMYfHLcDz9FV/GfSrFcWZ07TrSO2tGwXLLGGOCD5iJ5qHI5tkn1dtB6Vxxo1xdatpq2cxt5EgvJHuFAdo4swq2FPJid4XHj4VR6QdFOrRnrb2+1N51AuH37BOv5/mhF2rs7gRgd4rO6l04s15a3cFuV8limgmjkkDCeOXqyQCq+bgxgg8+eOVPp0w2EEvlNlpUaXTnMkrGJCAx8/aVUnJGfR2889lBtZBjjFfHTj/AKj/AEqh6PBjizUvHy3/AOxGayN/0us2sR6tDAF6uEWzwPJvEiZfd54UbT5wxyPNe/sq2PTfCt4t5Fp0aS7ZkmdZUWSff1eCzrFk46vvz291BpvOXh7VTZ7uv8s1LrTHnrMeUgSdnP8AuPsrD9BEso1dVi3dU0U3lIX6HVhfMLd395swfE+moHDHStPYXdxPGivb3ksk8tq7HaGdi2UfHJgDjOMEDmOQxo7np2SKJ107T4LaaX6UvzZAP6WxEXeRnvPsNBu4LkQw8QPbHa0UtxKrLy2zeQxszDxEgY+usJ+TvcN8oXKZO17fewycM6yoAx9J89ufiayugdJMlrZXtm0YlOo9cZJ3kYOrSRmNmxg7jzz2jnUTgLjltJuXuEiSUyRGEo7MgALo+7IB/R+2g3HD3SJbQ29zpmqW0klkLq5VZY13oC0zS9W4yMMGBYEHPhyzU+66P9L1HTri40aWaMxZd42efqWkjQuEkjl5g7ScMDy3esVkuHel97aKS2ntbS4tZZZZzE4CkNI5cgttIfmeRZSeXb2Y74h6YnmtGsrG1t7G3lBEggxvZW5Mo2qqrkcicZx30Gj6X7lvkLSlDHZIkDOvcxFspXI78ZNM8FSFuENSUnkjXG0egGOFsD2kn21huJ+P5b+ztbOSOJEsVVUdC5Z9sYjBbJwOQ7q40fj2W20240xI4jFeFi8jb+sTcqKQuDjsQdo76D1jXH+b4Zb/ADbP4UNZ/wDKF06Y3lvNtka36gRoyhmRJRI5ZSR2EgofHHhVBpXHst7c6RaSpCsdhcWiRum/e4Bjjy+WI7F7gK3fH3S9caZqMlrHHBND1cEiiTerIzLzGVPMZGcEe2oqvmvbjT9D0hijHUI7otb27qxkaJuuHUlPpc43UY7RuHopx+LtJ1K7EGoabNFfyssLbkO8SHCgM0bLJy5cyvIV51q/SZe3F9HfmQJNBkQJGPmolIwyhWzncCck5zWgPTxdEbvJtP68jb1/Vy7/AED8/wCzOKQUHSbwtFp1+YLckxOiyorHc0e7OUJ7+YyD6DWSqbq+ry3czXFw5eWQ5Zjy8AAByAA5ACoVXDSVZ6DLiQr+kp94wf61W1N063cSK21sA8zggYPI00xcT1DepUxqK5rLWtrwv9Uj9cvxHoo4X+qR+uX4j0VWWEWnkpladSoqXCaZ11fmlPobHvB/pTkRo1YZgPgUP24/Gp+r+M9RSUtdGBS0lFB1RmkooOs0ZpKKBc0ZpKKBc0ZpKKBc0ZpKKBaM0lFAuaTNKBk4Hb6B2+6rnT+Cr64x1NrdMD2MY3RP43wPtoqlor0HT+hC/kwZTbQj/MkLsPZGGH21ptO6BIl53V1I36sCLGP4nLfdUo8YpeZPpJ9pNfRNj0V6XBgmAysO+eSR/wCUEL9lX9pBBbjFvDBEB/wo44z71GaUj5w07gq9uOcNrcsD+cUaNP43wPtq/tOhu+bnKbaId4eTew9kYYfbXttzqnjVPd6p41Kseex9EUcfOe4dj6IkVB/ExP3UNwfaRdiM5HfKzN9gwPsrSX2o1nr28qNTFfPEico0Rf2VVfuqsuZKkXM9V00lQMyNUdzXbtTLGtI3PC5/skfrl+I9FJwv9Uj9cvxHooywq04tNCnFNRUmI07eDMDj9XPu5/hTEZqR2qw9IYfZRpmqKKK25lopKWiilpKKIWihRk4HM+gcz7qt7LhC8m5x28+D2My9WvvfAqKqKWtrYdE90/OVoIh+s5kb3ICPtq/suh2Ef39zK3hEiRD3sW+6pyxZryulC5OBzJ7AOZ91e52XR9p0P+B1hHfM8kn8uQv2VfWcMMAxBFDH/wAqOOM+9QKzzOLwax4NvZ+cVrckH84o0afxPgfbWj0/oavZOcrW8I9DuZH90YI+2vW5NRpo6l41OerxYvT+g+Ic7i6kb0rDGkX8zFvurS2PRlpkOD1BkI755JJP5QQv2VNOp022peNS6sxcWNtBbjFvDBEP8qOOM+9RmpD6l41mm1Lxpp9S8aRWlbUvGo76n41nH1LxqNJqXjWkaOXVKgzap41QS6j41Dl1CtC6uNT8aqrnUarJr6oM1340Eq6vqq7i5pua4qFJNQomlqJI9dO9MM1EIxpsmlJrgmiN1wt9Uj9cvxHopOFvqkfrl+I9FVlhQa7U00DXYNRT6NUmJ6hK1PI9RrFK4wSPQSKQCrtLRM5KgknPPJ+yp8DhfogD1ACrUigg0mV/oxvj0kbR7zVnbcHzN9Jo0HiSx9yj8at47mpMd3U5a1MR7TgSL/FlkbwRVQe85q8suFrOPn1Qc+mVmf7Oz7KhJe0+t9We1mNJaSRxDESRoP8ALVU+4VKGpVlRfU4L6pFrT/KXjR8peNZoX1L5bSJWiOpUh1Gs6b2uTe0iVfvqFMm/qjN5XBvKsRem/rhr+qI3dcteVRdtf001/VK13TbXVUq4e+qPJfVVtc0y1xQqykvajSXdQWuKaeaqVKkuajST+PsqO0tNNJQOvLTDvXLPTZaqgZq4JpC1ck1AE1zQTSVUbvhb6pH65fiPRScLfU4/XL8R6WgwINdA0UVB2DXatRRRTqvTqyUUUDqy06s1FFRTqz06txRRQdi5rsXNFFEKLml8poooDymkN1S0UHJuq4NxRRVRyZ6Qz0UUHJmrgzUUUHBmptpaWiqGzJXDPRRQNl64LUUUVwWrkmkoojkmuSaKKBM0maKKDd8LfU4/XL8R6KKK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data:image/jpeg;base64,/9j/4AAQSkZJRgABAQAAAQABAAD/2wCEAAkGBhQQDxQPDxQPFA8PFA8PDw8QFA8PDw8PFRQVFBQQFBQXHCYeFxkjGRQUHzAgJCcpLCwsFR49NTAqNSYrLCkBCQoKDQwOFA8PFCkYFBwpKSkpKSkpKSkpKSkpKSkpKSkpKSkpKSkpKSksKSkpKSwpKSkpLCkpKSkpKSwpLCksLP/AABEIALcBEwMBIgACEQEDEQH/xAAcAAABBQEBAQAAAAAAAAAAAAAAAQMEBQYCBwj/xABKEAACAQMCAgUHBwkGBAcAAAABAgMABBEFEgYhBxMxQWEUIlFxgZGzFSMyNKGxwQhCUmJygpKi0SQzQ2OywlNzg+ElJjVkk7Ti/8QAFwEBAQEBAAAAAAAAAAAAAAAAAAECA//EABwRAQEBAAIDAQAAAAAAAAAAAAARARIhAjFRQf/aAAwDAQACEQMRAD8A8exXQFIBXQFRSgV0BQopwLUUirXYSulWnljosNqlOLHTyRU+kNSrEZYqdWCpaW9SEtqlWIKwU4tvVilnUhLHwqVYqhb12LarYWgHbgevlRiMdrxj1ug/GpSKwWtL5LVibmEdssH/AMkf9abbUrYds0H8an7ql1ZiF5NR5NUltatR/jRezcfuFMtxFaj/ABR7FkP+2nfxOjfk1IbahuJ7X9Nz6kf8cUy3Flv/AJp/cH4tV7+HR021cG3ph+LoO5Jj7EH+6mW4ui7o5PegqzfhfFJa3ptoKitxandE3tcf0pluKh3Re9//AM1ZqXxS2gploqiPxKT2Rr/ET+FMvr7H8xP5jVmpcTGjppkqE2sOe5Pcf602dTf9X3VZqXE4rXBWoRv39I9wpy0nZmwT3E9g8KsKfIrk06RXBFA3RXRrmiN3wt9Tj9cvxHoo4W+qR+uX4j0VUYUCugKAK7AqKbmk2rnHoFMfKJ9A+2nb/wCgPX+BqvphqYNUb0L9v9aX5Xf9X3VCoqxKnfLEv6Q/hX+lJ8sS/pn2BR+FQqWkwqWdXm/4j+w4+6kOqTf8WX+Nh+NRaKQp838h7ZJf43/rXDTse1mPrJNN0tAE0mKKWgKKKKApKWigSilpKAooooCiiigKSlpKoKKKKAqXpg8/90/hUSpukD5391vwqaYnMtNkVKkSmWWsto5FJinGFckVUbfhb6pH65fiPRXXC4/skfrl+I9JRlhxTiiuFFPIKiomp/RX1mq+rDVfzR+0fuqvrWJooopaoKKKKAxRRS1AUUUUBRRS0CUUtFAlFLRQJRRRQFFFFAlFLSUBRRRVCUUtJQFT9FHz37rfdUCrDQv78fsv91TfRi3lWozipsy1EkFZb1HYVwacYU2aqNxwv9Uj9cvxHoo4X+qR+uX4j0UZYladQU0tPx1GsQNWPnL+z+JqBU3VT856lH41DrWM6KKKKArpEJOACSewAEk+wUlXPBv/AKhb/t/7WoKqW2ZMb1dc9m5WXOPRmu7WxklJEUcjkcyI0ZyB6TtHKvTOPrXr7CRx9KynUN+wypn7JYz7KndD9oILNrpvpXd1Bax+I3Kn3vIf3Kzy6WdvI57Zo2KSKyOMZV1ZGGRkZB59lN16XxtwjPqGvXFvahDIsNvKescRjYIol7T35YVgk0iQ3Qs8L15mFtjI29bv6vG70bu+tZqIOKK1N10bXsd+undWj3TxiYCN1KCIlgXZzgKBtOc+HpFaKboFvwhKSWbyKMtCsjhx4ZZQvvIpR5pijFaPQuAby8upLOKIiaA4uOtIjSDnjzz684AyTjlWl1PoKvoomkia2uGQZeKFnEox3AMoDHwzn0ClHm+KMVpNN4EuLjT59SjMIt7UusqszLKSiozbV247HHaR30zwhwfNqlwba2MQkWNpSZWZV2qyqeaqTnLjuoihorZaF0V3l7FPLb9QfJppLZoy7K7ypt3bMrtx5w5kiru96A72OAypJbySqMtbxl95xzKq7ABm8OVLivMqSvUYPyf71od7S2qTbd3k5Mhx+q0gGAfVkeNebX1i8ErwyqVliZo5EParqcEe8Uoj0UUUCUUtJQFJS0UCVZcPj+0L6n/0mq2rPhsf2lPVJ/oam+lxfXCVBkWrW5Sq6Zaxjeobimmp9xTLVWW34X+qR+uX4j0UcL/VI/XL8R6KrLELUiOo61IjqNYq9SPzp8No+wVFp++Pzjev8KYrWMiiiigWrvgof+I2/wDzP9pqkqx4f1Jba6incMVicMyrjcRgjlnl300x6rpyifUNS05/o3MEUieD9QkZP8yH92pUUHknyBpp5SNOl1OveHAJ5/vzOP3KwcXHSJrK6kiS9TtWN4zs6xk6oRt347cEc+6pmp9IiT63baiIpuptepVIfMMrBdxbGDjJZzjn3CsRa9J0VP8Azfdj/wBjD91rXk1vCTxCFUHd8p4A9V3/ANq0r8b3C8Q+XwWV3meJIjZSRuLiWBUVXZQAewxhgeY83n31rbvipEn8ttdBvzfMRvnltihGeTsCuSWK5GeWe81pHXFfGMWlcSCa4VjBPYRQu6Dc8fz8jK4HeMrgjt59+MVE03hPSr27NzpOpTwXztJKFRxv3Nlm+blVXYczkZPKqLXuk0R6yt7PpzgeTC1MF6uyYDfIWkjypAyH28wcjPMZpyw6TNHs3N1ZaZKl3hgpLIqIWGDtO9tnoyq9hoja8FcP/J2m6hHcvKZUluWubi3y1w6GFHWVCcnfsfcM5IJPbWS4P4g0WwuuuspNXeWRXQxlBIsoIzzVVBYjG7Ph66z3D3TLc29/Pdyqssd4ytPbglAu0BUMR57SqgLzzkDnzwRoT0z2FvumsNMWO7kBzIy28Qye3LR5YjPcMZqi2sruK40LXJrUN1E099LGrLtYboIHbK93nbqy/wCT3CTqkrY81bWQMe4FpYce/B91O8KdIV7pyy3l9aSS2Wpydd1oUQoZnU84zjaQyL9E/o9vbmXZ9Odtaviy02OK3bLSqjRwySSctp8xNoA5+nt7u8Lrg+7eDSNbmiO2WG61R0YdquI12sPEHn7Ko/yebp2vLtGZirRRyMGJO5xJjec9pwx5+NZzT+k8RWeo2nUE/Kcl1KH6zHU9cu3BG3zsesZqB0dcefJFxLP1PXddGItu/qtuHDbs7TnsxQW3RxqssvEySyOxeeW8EhJPnKYpSEP6o2rgd20eiqXpVTGt3v8AzQffGh/GoXDHE/kWpR6h1e/q3lk6rdszvV127sHGN/o7qY4u4g8vvprzZ1fXsrdXu37cIq/SwM/Rz2d9BTUlLRQJSUtFFJRRRQFWnDA/tcf/AFPhtVXVtwp9ci/f+G1N9Ge2pu0qqnWr69Sqe4WueOmq2QUw1SpBUdq2y2vC/wBUj9cvxHoo4XH9kj9cvxHooyw60/HTC09HUaVFyfPb9pvvpqrb5IDEnceZJ7Afxp1OGs9kg9q/96txmKSlrRR8Fu3ZIntDCpMfR1O30ZIPaZB/tq3CaylKBWyToovG+ibY/wDUYfelaHgroquYb6Ka6WEwxbn82RXy4B2eb29pB9lBk7bo21CRN62zcxuCM8KSkekRswb7Kvuh/hiZtWjmeF+qs3cTlwF6ibq32Blbnu3Y7uVc3/RprEtw10YiZmcyCRbm33oc5UKesyAOQGOzFejw8K3Xy3Y35jYK1qBqDqyBBciJ084A+ceajIz2CoMnwZ5cvE0A1QzGcxXLIJWV9sTRykbNpIVchuQpjjDUtaGp3S2rar1AnkEIiS4aLq8+aFwuCKd6N+Dr+DW457m2uViXykGWQEqAY5AvnZPeQPbU3jHi7XIL+4jtluvJUlYQlbNZE6vljD9Wdw8c1UT+kje3DMD6qFGpBouryFEu8udwIHYTDzYDlkeArG2nQdfy9Qym26u4Tres3vtiQqrDf5ucnfyAz2H0ZrY3dk+t6DPdX8HV6jZCYQyiN4pJFiRZMbDzw25lI7MjIx2U70pa7cW2jWEds8sRnjiWVoyySbUt1OzcOagkjP7ProMRovQpe3Msy5hjhgllg8ok37JmjcoxiUDcRkHmcD3GmOLuiC806LygmKe3Xm8kO7MYz9J0bnt8RkDvxW76WLqSLQLFbZnFvL1CzOrEb1MBZQ57wzZJz2kc6jdAdy80F9bTkvZKsfmud0aGQSCRRnkAVAJHh40Efjdc8I6b4NafBmrHX3RdcW+nfKN3JBApAKW8pcXEhP0UChcBiMnBPIduOePYNJvbW34esrq9UyQ2iQSxKF3kzedHGQpOCfP5Z5Dt7qxnS/bvcTWepLKZtKn6lUH5kBJy4K/rKCcnnlSD2CgpNA6F557YXd1PBZwuAydeCXKn6LMMqEB7snPhVVxh0ZXGndW7NHNbTsqR3UOTHubsDD83I5jmQcHnXsXS1c6egtxqsd68WZep8mIWEP5uQ/nr52Ozw3Y76yWpcZWHyI1nZW+pC2aRVglmQPAk4lSXb1pc45jOB6T6aCBH+T1ciXbJc2yw7QWmAdvOJI2BDjJ5ZzkDn31mekDozm0gozuksExKpMilMSAZ2MhJwcZI5nOD6K2v5Rd6/XWkO49UY5pSmTtL7lUMR3kD7zXHSBcNLwppsjks5e2BZubHEMy8z38gKDxo0hpTSVQlFFFRSUUUUBVnwzMqXcTOyqoLZZjhRlGHM+2qyig9BvdctycCVCSQBt3NzPiBiod0lYrNbd33orj85Vb3jNY3I3aq5RUV6mTioj1UbThj6pH65fiPRRwx9Uj9cvxHoqssMtPJTK08lRUqGrC3quhqxtqirqyrQ6etZ+xrS6avZRdaHT460NnFVXpUOcVpre3wBnln08q3jm7hSpSCq6/4gtbU7bi5tYmwDtlliRsHsO0nNcycWWwsn1BZBJaxq7mWMFgwQ7W2+nnyoLhRXdUejcT+VwC5ihlSFxuje6KQdYvc4ALEKe4kDPdmsjx50lXumbS1jCYpOSXIneaIt27SBGpU454PbzwTg0HpVIa866S+Kr+C6s7PTBGZb1ZeTIrtuUrzyxwqgEkk+iqq74a1yUiOTV7VJ2GRbxnqm9myNW9oFB6xJErDawBU9oYAg+w1GhWAFoE6gEgl4V6sEjkpLIO7sHMV5b0X8O30OqTPqFxuaBZIGhknlmkcuI3WeNW5GPH53I5yMcjUeLg2+t9buJ9PutOWW8N7IQ26Vo4uuRikibfNbLL7jQazXeNdFWPyS5ktHiibHkyxNMiOhIxsRSAQc1m5+lXRI7drOK2kktWJZoEgjWFiSCTtkYY5gHs7a830Xo/vNUvriNOrBimmF1ctuWBZesbdtwMkkgkKB2duK0GodA9wsTSWlzbXTR53RJlGJHaqnLAt4HFBdXHT7bMogOns9uAFCSyRNyXAUbChHZ6TWV406X5L6DyO2hjtbTzd0aEM7gHcFJAAVcjOAPb3VC4R6K7jUraa4heJGgkaHqJA6u0iqrYzjC/Sxz9BrSXP5Pc4t2eK6t5bhAd0CoyqXAz1Yk3fS9aj2UGS6QekBtXkhkaFYeoRowFcybtxBJJIGOyudY6QHuNJt9KaJFS0ZGEwZiz7FkUArjA5P6e6pnBvRbJfQPeTzRWlnEzI003aWXk2ASoABIGSw58udSuJuiUQWb39le2t3bQj50qURl7ByIZlY8x5uQefIGgyut8IXVlFDNcx7I7oboG3xPvG1W7FYleTDtxVKa+i+L+BzqmnabmaK3gt4Uknml7FVoYgABkAnI7yBXn3GvQ4bKzN/a3KXVsgBkIUKwUsF3qVZldcnn2Y8aDF6xwtc2cUM1zGUju16y3bdG29dqtnCkkcnU88dtVFep8R8IXU0WjQ3N6ZYr3qordDCqizV44jjzTmTClRzx9HxqfL0EwWxZr/AFGKKJiFgYiKFpDgE56x8DByMDPZnl2UV47SVuuIeie5tr6CziZJkvji1uBlY2Ha2/t27V844J5cxnsq/m6KdNifyObVVW/5KU2xrGshHJSGPiORYHnSjyairLiPRDZXUlqZIpTC20yRHKHw8COwjuOaraArV6TLutk/V3J7icfZisnV/wAOzfNunoIYe0YP+mp5el8faRPUR6lz1Deoutpwx9Uj9cvxHoo4Y+qR+uX4j0VWWFWnkNMLTyVFSojXVzq4hIG0sSM9oA7cfhXMNQ9fT6B8GH3H8aKmLxm6/QjjH7RZvuxQePbv8x0T9mNPvYGs5S1qYzdXkvG983I3dyB6EkaIfyYqfwHfySaxZGV5HPlMPORmc8zj84mspVpwzqotL23umDMtvNHKyrgMyqwJAzyzQe58Za5pUOpx2+oWayTyrBm6dY2jRGJRd4LZwMc+XZUHpl1GaHyXT0SOLS7hold4/N3BHG63IHJFA2tgdvsIrzLpH4uj1O9FzCkiIIY4dsm3cSpck+aSMedV1fdJ8V3oo029hlkuYlAhulZMB0yIpGzzztO1vSM+miPS+llNPxbw6nLexQgSGGK1UGFyu1ct5h85RgAdwbxrK63xjpnyFLp1s99Io822e4iYhZlYSrH1mAAB6O4H0VD0XplgltUtNatPKhEFCygRSltowGZJMYfHLcDz9FV/GfSrFcWZ07TrSO2tGwXLLGGOCD5iJ5qHI5tkn1dtB6Vxxo1xdatpq2cxt5EgvJHuFAdo4swq2FPJid4XHj4VR6QdFOrRnrb2+1N51AuH37BOv5/mhF2rs7gRgd4rO6l04s15a3cFuV8limgmjkkDCeOXqyQCq+bgxgg8+eOVPp0w2EEvlNlpUaXTnMkrGJCAx8/aVUnJGfR2889lBtZBjjFfHTj/AKj/AEqh6PBjizUvHy3/AOxGayN/0us2sR6tDAF6uEWzwPJvEiZfd54UbT5wxyPNe/sq2PTfCt4t5Fp0aS7ZkmdZUWSff1eCzrFk46vvz291BpvOXh7VTZ7uv8s1LrTHnrMeUgSdnP8AuPsrD9BEso1dVi3dU0U3lIX6HVhfMLd395swfE+moHDHStPYXdxPGivb3ksk8tq7HaGdi2UfHJgDjOMEDmOQxo7np2SKJ107T4LaaX6UvzZAP6WxEXeRnvPsNBu4LkQw8QPbHa0UtxKrLy2zeQxszDxEgY+usJ+TvcN8oXKZO17fewycM6yoAx9J89ufiayugdJMlrZXtm0YlOo9cZJ3kYOrSRmNmxg7jzz2jnUTgLjltJuXuEiSUyRGEo7MgALo+7IB/R+2g3HD3SJbQ29zpmqW0klkLq5VZY13oC0zS9W4yMMGBYEHPhyzU+66P9L1HTri40aWaMxZd42efqWkjQuEkjl5g7ScMDy3esVkuHel97aKS2ntbS4tZZZZzE4CkNI5cgttIfmeRZSeXb2Y74h6YnmtGsrG1t7G3lBEggxvZW5Mo2qqrkcicZx30Gj6X7lvkLSlDHZIkDOvcxFspXI78ZNM8FSFuENSUnkjXG0egGOFsD2kn21huJ+P5b+ztbOSOJEsVVUdC5Z9sYjBbJwOQ7q40fj2W20240xI4jFeFi8jb+sTcqKQuDjsQdo76D1jXH+b4Zb/ADbP4UNZ/wDKF06Y3lvNtka36gRoyhmRJRI5ZSR2EgofHHhVBpXHst7c6RaSpCsdhcWiRum/e4Bjjy+WI7F7gK3fH3S9caZqMlrHHBND1cEiiTerIzLzGVPMZGcEe2oqvmvbjT9D0hijHUI7otb27qxkaJuuHUlPpc43UY7RuHopx+LtJ1K7EGoabNFfyssLbkO8SHCgM0bLJy5cyvIV51q/SZe3F9HfmQJNBkQJGPmolIwyhWzncCck5zWgPTxdEbvJtP68jb1/Vy7/AED8/wCzOKQUHSbwtFp1+YLckxOiyorHc0e7OUJ7+YyD6DWSqbq+ry3czXFw5eWQ5Zjy8AAByAA5ACoVXDSVZ6DLiQr+kp94wf61W1N063cSK21sA8zggYPI00xcT1DepUxqK5rLWtrwv9Uj9cvxHoo4X+qR+uX4j0VWWEWnkpladSoqXCaZ11fmlPobHvB/pTkRo1YZgPgUP24/Gp+r+M9RSUtdGBS0lFB1RmkooOs0ZpKKBc0ZpKKBc0ZpKKBc0ZpKKBaM0lFAuaTNKBk4Hb6B2+6rnT+Cr64x1NrdMD2MY3RP43wPtoqlor0HT+hC/kwZTbQj/MkLsPZGGH21ptO6BIl53V1I36sCLGP4nLfdUo8YpeZPpJ9pNfRNj0V6XBgmAysO+eSR/wCUEL9lX9pBBbjFvDBEB/wo44z71GaUj5w07gq9uOcNrcsD+cUaNP43wPtq/tOhu+bnKbaId4eTew9kYYfbXttzqnjVPd6p41Kseex9EUcfOe4dj6IkVB/ExP3UNwfaRdiM5HfKzN9gwPsrSX2o1nr28qNTFfPEico0Rf2VVfuqsuZKkXM9V00lQMyNUdzXbtTLGtI3PC5/skfrl+I9FJwv9Uj9cvxHooywq04tNCnFNRUmI07eDMDj9XPu5/hTEZqR2qw9IYfZRpmqKKK25lopKWiilpKKIWihRk4HM+gcz7qt7LhC8m5x28+D2My9WvvfAqKqKWtrYdE90/OVoIh+s5kb3ICPtq/suh2Ef39zK3hEiRD3sW+6pyxZryulC5OBzJ7AOZ91e52XR9p0P+B1hHfM8kn8uQv2VfWcMMAxBFDH/wAqOOM+9QKzzOLwax4NvZ+cVrckH84o0afxPgfbWj0/oavZOcrW8I9DuZH90YI+2vW5NRpo6l41OerxYvT+g+Ic7i6kb0rDGkX8zFvurS2PRlpkOD1BkI755JJP5QQv2VNOp022peNS6sxcWNtBbjFvDBEP8qOOM+9RmpD6l41mm1Lxpp9S8aRWlbUvGo76n41nH1LxqNJqXjWkaOXVKgzap41QS6j41Dl1CtC6uNT8aqrnUarJr6oM1340Eq6vqq7i5pua4qFJNQomlqJI9dO9MM1EIxpsmlJrgmiN1wt9Uj9cvxHopOFvqkfrl+I9FVlhQa7U00DXYNRT6NUmJ6hK1PI9RrFK4wSPQSKQCrtLRM5KgknPPJ+yp8DhfogD1ACrUigg0mV/oxvj0kbR7zVnbcHzN9Jo0HiSx9yj8at47mpMd3U5a1MR7TgSL/FlkbwRVQe85q8suFrOPn1Qc+mVmf7Oz7KhJe0+t9We1mNJaSRxDESRoP8ALVU+4VKGpVlRfU4L6pFrT/KXjR8peNZoX1L5bSJWiOpUh1Gs6b2uTe0iVfvqFMm/qjN5XBvKsRem/rhr+qI3dcteVRdtf001/VK13TbXVUq4e+qPJfVVtc0y1xQqykvajSXdQWuKaeaqVKkuajST+PsqO0tNNJQOvLTDvXLPTZaqgZq4JpC1ck1AE1zQTSVUbvhb6pH65fiPRScLfU4/XL8R6WgwINdA0UVB2DXatRRRTqvTqyUUUDqy06s1FFRTqz06txRRQdi5rsXNFFEKLml8poooDymkN1S0UHJuq4NxRRVRyZ6Qz0UUHJmrgzUUUHBmptpaWiqGzJXDPRRQNl64LUUUVwWrkmkoojkmuSaKKBM0maKKDd8LfU4/XL8R6KKK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8" name="Picture 14" descr="http://quotes-lover.com/wp-content/uploads/The-heart-was-made-to-be-broken-Quote-by-Oscar-Wil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ask.fm/image/AMIfv95Vz4duFwI4en2upq6-oRw6ulsiJtARZnDjR8Y_3UHPHSK2QWvPFcxBC5hRmff_2_QMtdFD96E8aBrpDgtN6saJ2FKVZux3ljlJs7c-tWObrQu02d4wdyCbqK5_JO2ofEDI1c9cQ-OnwIr5uuJzBLXVRLxb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" y="1413903"/>
            <a:ext cx="8046720" cy="5139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3720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incredible gift our creator has given us in that we can communicate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understand our loved ones. We have the power and choice to invest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nurturing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caring into the quality relationships that we crave.”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pi.ning.com/files/2ij8pV6kyyrtU30IYrKJuYSe0rxTV*7NBs8wR*338Ya*qpj*w0xOE*q4fRykzWig07OPXuxxxfL3mkQXjPhCqd0XDnD26F6q/stripes.jpg?width=598&amp;height=4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43024"/>
            <a:ext cx="6553200" cy="47529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4432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Look Closely At His Stripes</a:t>
            </a:r>
            <a:endParaRPr kumimoji="0" lang="en-US" sz="40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102" y="352719"/>
            <a:ext cx="6767763" cy="617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180735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5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SCARRED </a:t>
            </a:r>
            <a:r>
              <a:rPr kumimoji="0" lang="en-US" sz="5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CHURCH</a:t>
            </a:r>
            <a:endParaRPr kumimoji="0" lang="en-US" sz="5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ENDOWS</a:t>
            </a:r>
            <a:endParaRPr kumimoji="0" lang="en-US" sz="5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SACRED RELATIONSHIPS</a:t>
            </a:r>
            <a:endParaRPr kumimoji="0" lang="en-US" sz="5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185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41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23</cp:revision>
  <dcterms:created xsi:type="dcterms:W3CDTF">2014-05-31T19:49:38Z</dcterms:created>
  <dcterms:modified xsi:type="dcterms:W3CDTF">2014-06-01T17:26:55Z</dcterms:modified>
</cp:coreProperties>
</file>