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9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8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2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2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7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0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3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0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945FD-F944-4672-9350-42138B042CC6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F281-062A-49AA-902B-56B2531E4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3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2D102D-CC91-40C6-9940-A08E5A3A2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2" y="0"/>
            <a:ext cx="90559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9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673E9FC8-2143-48A2-9DEE-AABBC7E30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playing pirate&quot;">
            <a:extLst>
              <a:ext uri="{FF2B5EF4-FFF2-40B4-BE49-F238E27FC236}">
                <a16:creationId xmlns:a16="http://schemas.microsoft.com/office/drawing/2014/main" id="{DCD00F26-90C7-4041-98A1-3CE25BA5AE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5"/>
          <a:stretch/>
        </p:blipFill>
        <p:spPr bwMode="auto">
          <a:xfrm>
            <a:off x="20" y="10"/>
            <a:ext cx="9143980" cy="6003842"/>
          </a:xfrm>
          <a:custGeom>
            <a:avLst/>
            <a:gdLst>
              <a:gd name="connsiteX0" fmla="*/ 0 w 12187427"/>
              <a:gd name="connsiteY0" fmla="*/ 0 h 6003852"/>
              <a:gd name="connsiteX1" fmla="*/ 12187427 w 12187427"/>
              <a:gd name="connsiteY1" fmla="*/ 0 h 6003852"/>
              <a:gd name="connsiteX2" fmla="*/ 12187427 w 12187427"/>
              <a:gd name="connsiteY2" fmla="*/ 4772371 h 6003852"/>
              <a:gd name="connsiteX3" fmla="*/ 11865111 w 12187427"/>
              <a:gd name="connsiteY3" fmla="*/ 4913285 h 6003852"/>
              <a:gd name="connsiteX4" fmla="*/ 6096000 w 12187427"/>
              <a:gd name="connsiteY4" fmla="*/ 6003852 h 6003852"/>
              <a:gd name="connsiteX5" fmla="*/ 3601 w 12187427"/>
              <a:gd name="connsiteY5" fmla="*/ 4771946 h 6003852"/>
              <a:gd name="connsiteX6" fmla="*/ 0 w 12187427"/>
              <a:gd name="connsiteY6" fmla="*/ 4770223 h 600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7427" h="6003852">
                <a:moveTo>
                  <a:pt x="0" y="0"/>
                </a:moveTo>
                <a:lnTo>
                  <a:pt x="12187427" y="0"/>
                </a:lnTo>
                <a:lnTo>
                  <a:pt x="12187427" y="4772371"/>
                </a:lnTo>
                <a:lnTo>
                  <a:pt x="11865111" y="4913285"/>
                </a:lnTo>
                <a:cubicBezTo>
                  <a:pt x="10225213" y="5601147"/>
                  <a:pt x="8237833" y="6003852"/>
                  <a:pt x="6096000" y="6003852"/>
                </a:cubicBezTo>
                <a:cubicBezTo>
                  <a:pt x="3811379" y="6003852"/>
                  <a:pt x="1702489" y="5545663"/>
                  <a:pt x="3601" y="4771946"/>
                </a:cubicBezTo>
                <a:lnTo>
                  <a:pt x="0" y="477022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7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hrist setting on his throne">
            <a:extLst>
              <a:ext uri="{FF2B5EF4-FFF2-40B4-BE49-F238E27FC236}">
                <a16:creationId xmlns:a16="http://schemas.microsoft.com/office/drawing/2014/main" id="{9A000EEB-56CB-4671-89A0-AF90C58F5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358" y="1321014"/>
            <a:ext cx="5257047" cy="42098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12350F3-DB83-413A-980B-1CEB92498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339948" y="1570814"/>
            <a:ext cx="0" cy="3710227"/>
          </a:xfrm>
          <a:prstGeom prst="line">
            <a:avLst/>
          </a:prstGeom>
          <a:ln w="19050">
            <a:solidFill>
              <a:srgbClr val="CEA7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8F082AE-3156-471F-A7F9-5D59F5A0D5F4}"/>
              </a:ext>
            </a:extLst>
          </p:cNvPr>
          <p:cNvSpPr/>
          <p:nvPr/>
        </p:nvSpPr>
        <p:spPr>
          <a:xfrm>
            <a:off x="6426931" y="1458132"/>
            <a:ext cx="241226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the stupid things we pine after!</a:t>
            </a:r>
            <a:r>
              <a:rPr lang="en-US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We are so upset over the loss of the insignificant, the minutia and trinkets that we, with a certain madness, chase after.  Frankly, some of Us are fools and sometimes even the admonishment of others isn’t enough to cease our stupidity!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5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Heed the Word of God!</a:t>
            </a:r>
          </a:p>
          <a:p>
            <a:pPr algn="ctr"/>
            <a:r>
              <a:rPr lang="en-US" sz="1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“Since you have been raised with Christ the things above seek where Christ is at the right hand of God sitting; the things above set your minds on not the things on earth”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Colossians 3:1-2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09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C0CE82-C32D-4336-8881-47FB5EE9E84C}"/>
              </a:ext>
            </a:extLst>
          </p:cNvPr>
          <p:cNvSpPr/>
          <p:nvPr/>
        </p:nvSpPr>
        <p:spPr>
          <a:xfrm>
            <a:off x="1055451" y="4389120"/>
            <a:ext cx="7033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then, all true believers are to be diligently </a:t>
            </a:r>
            <a:r>
              <a:rPr lang="en-US" sz="15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‘striving to find’ </a:t>
            </a:r>
            <a:r>
              <a:rPr lang="en-US" sz="15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those things which </a:t>
            </a:r>
            <a:r>
              <a:rPr lang="en-US" sz="15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‘are above’.</a:t>
            </a:r>
            <a:r>
              <a:rPr lang="en-US" sz="15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Now what and where are those treasures, one should ask? Have we forgotten them? Let’s re-remember them again, found in the map of God’s Word!</a:t>
            </a:r>
          </a:p>
          <a:p>
            <a:endParaRPr lang="en-US" sz="15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500" b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First let Us seek an honest dialogue with Holy Spirit.</a:t>
            </a:r>
            <a:r>
              <a:rPr lang="en-US" sz="15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Paul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</a:rPr>
              <a:t>directly says </a:t>
            </a:r>
          </a:p>
          <a:p>
            <a:r>
              <a:rPr lang="en-US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“What then is it? I will pray with the spirit, but also, I will pray with the mind.”</a:t>
            </a:r>
            <a:r>
              <a:rPr lang="en-US" sz="15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(1 Corinthians 14:15a)</a:t>
            </a:r>
            <a:endParaRPr lang="en-US" sz="1600" dirty="0"/>
          </a:p>
        </p:txBody>
      </p:sp>
      <p:pic>
        <p:nvPicPr>
          <p:cNvPr id="3074" name="Picture 2" descr="Image result for talking with holy spirit">
            <a:extLst>
              <a:ext uri="{FF2B5EF4-FFF2-40B4-BE49-F238E27FC236}">
                <a16:creationId xmlns:a16="http://schemas.microsoft.com/office/drawing/2014/main" id="{20BD8118-4491-4856-BF06-FFCBF9150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207" y="474848"/>
            <a:ext cx="4699586" cy="34463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90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471948-DFF1-48DE-BEDF-598F3D2F6DDD}"/>
              </a:ext>
            </a:extLst>
          </p:cNvPr>
          <p:cNvSpPr/>
          <p:nvPr/>
        </p:nvSpPr>
        <p:spPr>
          <a:xfrm>
            <a:off x="1598121" y="711592"/>
            <a:ext cx="594775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Secondly, let Us intentionally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‘ask’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for things that will enrich our relationship with the Body of Christ and all mankind! 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Blessed be the God and Father of our Lord Jesus Christ, who has blessed us in Christ with every spiritual blessing in the heavenly realms.” </a:t>
            </a:r>
          </a:p>
          <a:p>
            <a:pPr algn="ctr"/>
            <a:r>
              <a:rPr lang="en-US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(Ephesians 1:3) </a:t>
            </a:r>
          </a:p>
          <a:p>
            <a:endParaRPr lang="en-US" b="1" dirty="0">
              <a:solidFill>
                <a:srgbClr val="001320"/>
              </a:solidFill>
              <a:latin typeface="Times New Roman" panose="02020603050405020304" pitchFamily="18" charset="0"/>
            </a:endParaRPr>
          </a:p>
          <a:p>
            <a:r>
              <a:rPr lang="en-US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“Now if any lack wisdom, let that one ask from God, the One giving generously to all and not finding fault, and it will be given to that person.” </a:t>
            </a:r>
          </a:p>
          <a:p>
            <a:pPr algn="ctr"/>
            <a:r>
              <a:rPr lang="en-US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(James 1:5)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Image result for wisdom">
            <a:extLst>
              <a:ext uri="{FF2B5EF4-FFF2-40B4-BE49-F238E27FC236}">
                <a16:creationId xmlns:a16="http://schemas.microsoft.com/office/drawing/2014/main" id="{0695043F-6ED7-47AF-B613-78B49AB40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586" y="4404911"/>
            <a:ext cx="3902825" cy="19633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311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092961-A6C1-4094-AFC9-E0603F4AF9EB}"/>
              </a:ext>
            </a:extLst>
          </p:cNvPr>
          <p:cNvSpPr/>
          <p:nvPr/>
        </p:nvSpPr>
        <p:spPr>
          <a:xfrm>
            <a:off x="505950" y="653005"/>
            <a:ext cx="79428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Finally. 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Make it a priority to be available to Spiritual questing, 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alongside of the brethren’s discernment. 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Image result for mother cabrini shrine">
            <a:extLst>
              <a:ext uri="{FF2B5EF4-FFF2-40B4-BE49-F238E27FC236}">
                <a16:creationId xmlns:a16="http://schemas.microsoft.com/office/drawing/2014/main" id="{1CCB149A-861A-41A0-A58C-D0E5B1AE0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304" y="2204268"/>
            <a:ext cx="4077392" cy="24494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09AF06A-B274-4227-B170-8C1078716E61}"/>
              </a:ext>
            </a:extLst>
          </p:cNvPr>
          <p:cNvSpPr/>
          <p:nvPr/>
        </p:nvSpPr>
        <p:spPr>
          <a:xfrm>
            <a:off x="1463040" y="5212080"/>
            <a:ext cx="6217920" cy="76944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1400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“Keep on asking, and you will receive what you ask for. Keep on seeking, and you will find. Keep on knocking, and the door will be opened to you.” 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(Matthew 7:7)</a:t>
            </a:r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8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349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LaVergne</dc:creator>
  <cp:lastModifiedBy>Shawn LaVergne</cp:lastModifiedBy>
  <cp:revision>11</cp:revision>
  <dcterms:created xsi:type="dcterms:W3CDTF">2019-11-02T23:05:59Z</dcterms:created>
  <dcterms:modified xsi:type="dcterms:W3CDTF">2019-11-02T23:22:47Z</dcterms:modified>
</cp:coreProperties>
</file>