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9" r:id="rId3"/>
    <p:sldId id="260" r:id="rId4"/>
    <p:sldId id="261" r:id="rId5"/>
    <p:sldId id="257"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3993" autoAdjust="0"/>
  </p:normalViewPr>
  <p:slideViewPr>
    <p:cSldViewPr>
      <p:cViewPr varScale="1">
        <p:scale>
          <a:sx n="26" d="100"/>
          <a:sy n="26" d="100"/>
        </p:scale>
        <p:origin x="-1218" y="-102"/>
      </p:cViewPr>
      <p:guideLst>
        <p:guide orient="horz" pos="2160"/>
        <p:guide pos="2880"/>
      </p:guideLst>
    </p:cSldViewPr>
  </p:slideViewPr>
  <p:notesTextViewPr>
    <p:cViewPr>
      <p:scale>
        <a:sx n="1" d="1"/>
        <a:sy n="1" d="1"/>
      </p:scale>
      <p:origin x="0" y="40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4EE7E4-C6EC-4DB3-A876-52CB7F8AAF72}" type="datetimeFigureOut">
              <a:rPr lang="en-US" smtClean="0"/>
              <a:t>5/10/2014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717725-6CA8-4C79-9906-76B6D6AC42A2}" type="slidenum">
              <a:rPr lang="en-US" smtClean="0"/>
              <a:t>‹#›</a:t>
            </a:fld>
            <a:endParaRPr lang="en-US"/>
          </a:p>
        </p:txBody>
      </p:sp>
    </p:spTree>
    <p:extLst>
      <p:ext uri="{BB962C8B-B14F-4D97-AF65-F5344CB8AC3E}">
        <p14:creationId xmlns:p14="http://schemas.microsoft.com/office/powerpoint/2010/main" val="2743268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iblegateway.com/passage/?search=eph+5%3A1-21&amp;version=NKJV#fen-NKJV-29310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biblegateway.com/passage/?search=eph+5%3A1-21&amp;version=NKJV#fen-NKJV-29314b"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iblegateway.com/passage/?search=eph+5%3A1-21&amp;version=NKJV#fen-NKJV-29326c"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Happy Mother’s Day</a:t>
            </a:r>
          </a:p>
          <a:p>
            <a:r>
              <a:rPr lang="en-US" dirty="0" smtClean="0"/>
              <a:t>Timothy </a:t>
            </a:r>
          </a:p>
          <a:p>
            <a:r>
              <a:rPr lang="en-US" dirty="0" smtClean="0"/>
              <a:t>My Grandmother even though she died when I was 1 was a Godly women and is the reason I am here.</a:t>
            </a:r>
            <a:r>
              <a:rPr lang="en-US" baseline="0" dirty="0" smtClean="0"/>
              <a:t> She is the reason you are here too! She even though my grandfather would not let her go to church. Made sure my mother went to church and saw the need of a church in west Lakewood and was, along with my mother a charter member of Grace Bible Church formally Washington Heights Church. They were fortunate enough to call a man who was a Grace believer </a:t>
            </a:r>
            <a:r>
              <a:rPr lang="en-US" baseline="0" dirty="0" err="1" smtClean="0"/>
              <a:t>Wilker</a:t>
            </a:r>
            <a:r>
              <a:rPr lang="en-US" baseline="0" dirty="0" smtClean="0"/>
              <a:t> Tree our first Pastor</a:t>
            </a:r>
          </a:p>
          <a:p>
            <a:r>
              <a:rPr lang="en-US" baseline="0" dirty="0" smtClean="0"/>
              <a:t> So the verses here in Tim have special meaning for me especially on Mother’s Day</a:t>
            </a:r>
          </a:p>
          <a:p>
            <a:endParaRPr lang="en-US" baseline="0" dirty="0" smtClean="0"/>
          </a:p>
          <a:p>
            <a:r>
              <a:rPr lang="en-US" baseline="0" dirty="0" smtClean="0"/>
              <a:t>2 Tim 1:5-7</a:t>
            </a:r>
          </a:p>
          <a:p>
            <a:endParaRPr lang="en-US" baseline="0" dirty="0" smtClean="0"/>
          </a:p>
          <a:p>
            <a:r>
              <a:rPr lang="en-US" baseline="30000" dirty="0" smtClean="0"/>
              <a:t>5 </a:t>
            </a:r>
            <a:r>
              <a:rPr lang="en-US" dirty="0" smtClean="0"/>
              <a:t>when I call to remembrance the genuine faith that is in you, which dwelt first in your grandmother Lois and your mother Eunice, and I am persuaded is in you also. </a:t>
            </a:r>
            <a:r>
              <a:rPr lang="en-US" baseline="30000" dirty="0" smtClean="0"/>
              <a:t>6 </a:t>
            </a:r>
            <a:r>
              <a:rPr lang="en-US" dirty="0" smtClean="0"/>
              <a:t>Therefore I remind you to stir up the gift of God which is in you through the laying on of my hands. </a:t>
            </a:r>
            <a:r>
              <a:rPr lang="en-US" baseline="30000" dirty="0" smtClean="0"/>
              <a:t>7 </a:t>
            </a:r>
            <a:r>
              <a:rPr lang="en-US" dirty="0" smtClean="0"/>
              <a:t>For God has not given us a spirit of fear, but of power and of love and of a sound mind.</a:t>
            </a:r>
          </a:p>
          <a:p>
            <a:r>
              <a:rPr lang="en-US" dirty="0" smtClean="0"/>
              <a:t>So what is that “Genuine Faith” that’s what we are going t look at today</a:t>
            </a:r>
            <a:endParaRPr lang="en-US" dirty="0"/>
          </a:p>
        </p:txBody>
      </p:sp>
      <p:sp>
        <p:nvSpPr>
          <p:cNvPr id="4" name="Slide Number Placeholder 3"/>
          <p:cNvSpPr>
            <a:spLocks noGrp="1"/>
          </p:cNvSpPr>
          <p:nvPr>
            <p:ph type="sldNum" sz="quarter" idx="10"/>
          </p:nvPr>
        </p:nvSpPr>
        <p:spPr/>
        <p:txBody>
          <a:bodyPr/>
          <a:lstStyle/>
          <a:p>
            <a:fld id="{27717725-6CA8-4C79-9906-76B6D6AC42A2}" type="slidenum">
              <a:rPr lang="en-US" smtClean="0"/>
              <a:t>1</a:t>
            </a:fld>
            <a:endParaRPr lang="en-US"/>
          </a:p>
        </p:txBody>
      </p:sp>
    </p:spTree>
    <p:extLst>
      <p:ext uri="{BB962C8B-B14F-4D97-AF65-F5344CB8AC3E}">
        <p14:creationId xmlns:p14="http://schemas.microsoft.com/office/powerpoint/2010/main" val="910144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a:t>
            </a:r>
            <a:r>
              <a:rPr lang="en-US" dirty="0" smtClean="0">
                <a:sym typeface="Wingdings" panose="05000000000000000000" pitchFamily="2" charset="2"/>
              </a:rPr>
              <a:t> Love                                                                                                                                                                                                                                                                                                                                                                                               </a:t>
            </a:r>
            <a:endParaRPr lang="en-US" dirty="0" smtClean="0"/>
          </a:p>
          <a:p>
            <a:r>
              <a:rPr lang="en-US" dirty="0" smtClean="0"/>
              <a:t>Therefore be imitators of God as dear children. </a:t>
            </a:r>
            <a:r>
              <a:rPr lang="en-US" baseline="30000" dirty="0" smtClean="0"/>
              <a:t>2 </a:t>
            </a:r>
            <a:r>
              <a:rPr lang="en-US" dirty="0" smtClean="0"/>
              <a:t>And walk in love, as Christ also has loved us and given Himself for us, an offering and a sacrifice to God for a sweet-smelling aroma.</a:t>
            </a:r>
          </a:p>
          <a:p>
            <a:r>
              <a:rPr lang="en-US" dirty="0" smtClean="0"/>
              <a:t> Us </a:t>
            </a:r>
            <a:r>
              <a:rPr lang="en-US" dirty="0" smtClean="0">
                <a:sym typeface="Wingdings" panose="05000000000000000000" pitchFamily="2" charset="2"/>
              </a:rPr>
              <a:t> Evil Deeds</a:t>
            </a:r>
            <a:endParaRPr lang="en-US" dirty="0" smtClean="0"/>
          </a:p>
          <a:p>
            <a:r>
              <a:rPr lang="en-US" baseline="30000" dirty="0" smtClean="0"/>
              <a:t>3 </a:t>
            </a:r>
            <a:r>
              <a:rPr lang="en-US" dirty="0" smtClean="0"/>
              <a:t>But fornication and all uncleanness or covetousness, </a:t>
            </a:r>
          </a:p>
          <a:p>
            <a:endParaRPr lang="en-US" b="1" dirty="0" smtClean="0"/>
          </a:p>
          <a:p>
            <a:r>
              <a:rPr lang="en-US" b="0" dirty="0" smtClean="0">
                <a:sym typeface="Wingdings" panose="05000000000000000000" pitchFamily="2" charset="2"/>
              </a:rPr>
              <a:t>Us  Their Identity</a:t>
            </a:r>
            <a:endParaRPr lang="en-US" b="0" dirty="0" smtClean="0"/>
          </a:p>
          <a:p>
            <a:r>
              <a:rPr lang="en-US" b="1" dirty="0" smtClean="0"/>
              <a:t>let it not even be named among you, as is fitting for saints; </a:t>
            </a:r>
            <a:r>
              <a:rPr lang="en-US" baseline="30000" dirty="0" smtClean="0"/>
              <a:t>4 </a:t>
            </a:r>
            <a:r>
              <a:rPr lang="en-US" dirty="0" smtClean="0"/>
              <a:t>neither filthiness, nor foolish talking, nor coarse jesting, which are not fitting, </a:t>
            </a:r>
            <a:r>
              <a:rPr lang="en-US" b="1" dirty="0" smtClean="0"/>
              <a:t>but rather giving of thanks</a:t>
            </a:r>
            <a:r>
              <a:rPr lang="en-US" dirty="0" smtClean="0"/>
              <a:t>. </a:t>
            </a:r>
            <a:r>
              <a:rPr lang="en-US" baseline="30000" dirty="0" smtClean="0"/>
              <a:t>5 </a:t>
            </a:r>
            <a:r>
              <a:rPr lang="en-US" dirty="0" smtClean="0"/>
              <a:t>For this you know,</a:t>
            </a:r>
            <a:r>
              <a:rPr lang="en-US" baseline="30000" dirty="0" smtClean="0"/>
              <a:t>[</a:t>
            </a:r>
            <a:r>
              <a:rPr lang="en-US" baseline="30000" dirty="0" smtClean="0">
                <a:hlinkClick r:id="rId3" tooltip="See footnote a"/>
              </a:rPr>
              <a:t>a</a:t>
            </a:r>
            <a:r>
              <a:rPr lang="en-US" baseline="30000" dirty="0" smtClean="0"/>
              <a:t>]</a:t>
            </a:r>
            <a:r>
              <a:rPr lang="en-US" dirty="0" smtClean="0"/>
              <a:t> that no fornicator, unclean person, nor covetous man, who is an idolater, has any inheritance in the kingdom of Christ and God. </a:t>
            </a:r>
            <a:r>
              <a:rPr lang="en-US" baseline="30000" dirty="0" smtClean="0"/>
              <a:t>6 </a:t>
            </a:r>
            <a:r>
              <a:rPr lang="en-US" dirty="0" smtClean="0"/>
              <a:t>Let no one deceive you with empty words, for because of these things the wrath of God comes upon the sons of disobedience </a:t>
            </a:r>
          </a:p>
          <a:p>
            <a:endParaRPr lang="en-US" b="0" dirty="0" smtClean="0"/>
          </a:p>
          <a:p>
            <a:r>
              <a:rPr lang="en-US" b="0" dirty="0" smtClean="0"/>
              <a:t>Us </a:t>
            </a:r>
            <a:r>
              <a:rPr lang="en-US" b="0" dirty="0" smtClean="0">
                <a:sym typeface="Wingdings" panose="05000000000000000000" pitchFamily="2" charset="2"/>
              </a:rPr>
              <a:t> Our Identity</a:t>
            </a:r>
            <a:r>
              <a:rPr lang="en-US" b="0" baseline="0" dirty="0" smtClean="0"/>
              <a:t> </a:t>
            </a:r>
          </a:p>
          <a:p>
            <a:r>
              <a:rPr lang="en-US" b="1" baseline="0" dirty="0" smtClean="0"/>
              <a:t>T</a:t>
            </a:r>
            <a:r>
              <a:rPr lang="en-US" b="1" dirty="0" smtClean="0"/>
              <a:t>herefore do not be partakers with them. </a:t>
            </a:r>
            <a:r>
              <a:rPr lang="en-US" b="0" dirty="0" smtClean="0"/>
              <a:t>Follow Godliness</a:t>
            </a:r>
          </a:p>
          <a:p>
            <a:endParaRPr lang="en-US" dirty="0"/>
          </a:p>
        </p:txBody>
      </p:sp>
      <p:sp>
        <p:nvSpPr>
          <p:cNvPr id="4" name="Slide Number Placeholder 3"/>
          <p:cNvSpPr>
            <a:spLocks noGrp="1"/>
          </p:cNvSpPr>
          <p:nvPr>
            <p:ph type="sldNum" sz="quarter" idx="10"/>
          </p:nvPr>
        </p:nvSpPr>
        <p:spPr/>
        <p:txBody>
          <a:bodyPr/>
          <a:lstStyle/>
          <a:p>
            <a:fld id="{27717725-6CA8-4C79-9906-76B6D6AC42A2}" type="slidenum">
              <a:rPr lang="en-US" smtClean="0"/>
              <a:t>2</a:t>
            </a:fld>
            <a:endParaRPr lang="en-US"/>
          </a:p>
        </p:txBody>
      </p:sp>
    </p:spTree>
    <p:extLst>
      <p:ext uri="{BB962C8B-B14F-4D97-AF65-F5344CB8AC3E}">
        <p14:creationId xmlns:p14="http://schemas.microsoft.com/office/powerpoint/2010/main" val="4211935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a:t>
            </a:r>
            <a:r>
              <a:rPr lang="en-US" dirty="0" smtClean="0">
                <a:sym typeface="Wingdings" panose="05000000000000000000" pitchFamily="2" charset="2"/>
              </a:rPr>
              <a:t> Light</a:t>
            </a:r>
            <a:endParaRPr lang="en-US" dirty="0" smtClean="0"/>
          </a:p>
          <a:p>
            <a:endParaRPr lang="en-US" dirty="0" smtClean="0"/>
          </a:p>
          <a:p>
            <a:r>
              <a:rPr lang="en-US" dirty="0" smtClean="0"/>
              <a:t>8</a:t>
            </a:r>
            <a:r>
              <a:rPr lang="en-US" baseline="0" dirty="0" smtClean="0"/>
              <a:t> F</a:t>
            </a:r>
            <a:r>
              <a:rPr lang="en-US" dirty="0" smtClean="0"/>
              <a:t>or you were once darkness, </a:t>
            </a:r>
            <a:r>
              <a:rPr lang="en-US" b="1" dirty="0" smtClean="0"/>
              <a:t>but now </a:t>
            </a:r>
            <a:r>
              <a:rPr lang="en-US" b="1" i="1" dirty="0" smtClean="0"/>
              <a:t>you are</a:t>
            </a:r>
            <a:r>
              <a:rPr lang="en-US" b="1" dirty="0" smtClean="0"/>
              <a:t> light in the Lord. Walk as children of light </a:t>
            </a:r>
            <a:r>
              <a:rPr lang="en-US" b="1" baseline="30000" dirty="0" smtClean="0"/>
              <a:t>9 </a:t>
            </a:r>
            <a:r>
              <a:rPr lang="en-US" b="1" dirty="0" smtClean="0"/>
              <a:t>(for the fruit of the  (</a:t>
            </a:r>
            <a:r>
              <a:rPr lang="en-US" b="1" i="1" dirty="0" smtClean="0">
                <a:solidFill>
                  <a:srgbClr val="FF0000"/>
                </a:solidFill>
              </a:rPr>
              <a:t>LIGHT)</a:t>
            </a:r>
            <a:r>
              <a:rPr lang="en-US" b="1" dirty="0" smtClean="0">
                <a:solidFill>
                  <a:srgbClr val="FF0000"/>
                </a:solidFill>
              </a:rPr>
              <a:t>  </a:t>
            </a:r>
            <a:r>
              <a:rPr lang="en-US" b="1" dirty="0" smtClean="0"/>
              <a:t>Spirit</a:t>
            </a:r>
            <a:r>
              <a:rPr lang="en-US" b="1" baseline="30000" dirty="0" smtClean="0"/>
              <a:t>[</a:t>
            </a:r>
            <a:r>
              <a:rPr lang="en-US" b="1" baseline="30000" dirty="0" smtClean="0">
                <a:hlinkClick r:id="rId3" tooltip="See footnote b"/>
              </a:rPr>
              <a:t>b</a:t>
            </a:r>
            <a:r>
              <a:rPr lang="en-US" b="1" baseline="30000" dirty="0" smtClean="0"/>
              <a:t>]</a:t>
            </a:r>
            <a:r>
              <a:rPr lang="en-US" b="1" dirty="0" smtClean="0"/>
              <a:t> </a:t>
            </a:r>
            <a:r>
              <a:rPr lang="en-US" b="1" i="1" dirty="0" smtClean="0"/>
              <a:t>is</a:t>
            </a:r>
            <a:r>
              <a:rPr lang="en-US" b="1" dirty="0" smtClean="0"/>
              <a:t> in all goodness, righteousness, and truth), </a:t>
            </a:r>
            <a:r>
              <a:rPr lang="en-US" b="1" baseline="30000" dirty="0" smtClean="0"/>
              <a:t>10 </a:t>
            </a:r>
            <a:r>
              <a:rPr lang="en-US" b="1" dirty="0" smtClean="0"/>
              <a:t>finding out what is acceptable to the Lord. </a:t>
            </a:r>
          </a:p>
          <a:p>
            <a:endParaRPr lang="en-US" b="1" dirty="0" smtClean="0"/>
          </a:p>
          <a:p>
            <a:r>
              <a:rPr lang="en-US" b="0" dirty="0" smtClean="0"/>
              <a:t>Us </a:t>
            </a:r>
            <a:r>
              <a:rPr lang="en-US" b="0" dirty="0" smtClean="0">
                <a:sym typeface="Wingdings" panose="05000000000000000000" pitchFamily="2" charset="2"/>
              </a:rPr>
              <a:t> Darkness</a:t>
            </a:r>
            <a:endParaRPr lang="en-US" b="0" dirty="0" smtClean="0"/>
          </a:p>
          <a:p>
            <a:endParaRPr lang="en-US" b="1" baseline="30000" dirty="0" smtClean="0"/>
          </a:p>
          <a:p>
            <a:r>
              <a:rPr lang="en-US" baseline="30000" dirty="0" smtClean="0"/>
              <a:t>11 </a:t>
            </a:r>
            <a:r>
              <a:rPr lang="en-US" dirty="0" smtClean="0"/>
              <a:t>And have </a:t>
            </a:r>
            <a:r>
              <a:rPr lang="en-US" b="1" dirty="0" smtClean="0"/>
              <a:t>no fellowship with the unfruitful works of darkness, but rather expose </a:t>
            </a:r>
            <a:r>
              <a:rPr lang="en-US" b="1" i="1" dirty="0" smtClean="0"/>
              <a:t>them.</a:t>
            </a:r>
            <a:r>
              <a:rPr lang="en-US" b="1" dirty="0" smtClean="0"/>
              <a:t> </a:t>
            </a:r>
            <a:r>
              <a:rPr lang="en-US" b="1" baseline="30000" dirty="0" smtClean="0"/>
              <a:t>12 </a:t>
            </a:r>
            <a:r>
              <a:rPr lang="en-US" b="1" dirty="0" smtClean="0"/>
              <a:t>For it is shameful even to speak of those things which are done by them in secret</a:t>
            </a:r>
            <a:r>
              <a:rPr lang="en-US" dirty="0" smtClean="0"/>
              <a:t>. </a:t>
            </a:r>
          </a:p>
          <a:p>
            <a:endParaRPr lang="en-US" baseline="30000" dirty="0" smtClean="0"/>
          </a:p>
          <a:p>
            <a:r>
              <a:rPr lang="en-US" baseline="30000" dirty="0" smtClean="0"/>
              <a:t>13 </a:t>
            </a:r>
            <a:r>
              <a:rPr lang="en-US" dirty="0" smtClean="0"/>
              <a:t>But all things that are exposed are made manifest by the light, for whatever makes manifest is light. </a:t>
            </a:r>
            <a:r>
              <a:rPr lang="en-US" baseline="30000" dirty="0" smtClean="0"/>
              <a:t>14 </a:t>
            </a:r>
            <a:r>
              <a:rPr lang="en-US" dirty="0" smtClean="0"/>
              <a:t>Therefore He says:</a:t>
            </a:r>
          </a:p>
          <a:p>
            <a:r>
              <a:rPr lang="en-US" dirty="0" smtClean="0"/>
              <a:t>“Awake, you who sleep,</a:t>
            </a:r>
            <a:br>
              <a:rPr lang="en-US" dirty="0" smtClean="0"/>
            </a:br>
            <a:r>
              <a:rPr lang="en-US" dirty="0" smtClean="0"/>
              <a:t>Arise from the dead,</a:t>
            </a:r>
            <a:br>
              <a:rPr lang="en-US" dirty="0" smtClean="0"/>
            </a:br>
            <a:r>
              <a:rPr lang="en-US" dirty="0" smtClean="0"/>
              <a:t>And Christ will give you light.”</a:t>
            </a:r>
          </a:p>
          <a:p>
            <a:endParaRPr lang="en-US" dirty="0"/>
          </a:p>
        </p:txBody>
      </p:sp>
      <p:sp>
        <p:nvSpPr>
          <p:cNvPr id="4" name="Slide Number Placeholder 3"/>
          <p:cNvSpPr>
            <a:spLocks noGrp="1"/>
          </p:cNvSpPr>
          <p:nvPr>
            <p:ph type="sldNum" sz="quarter" idx="10"/>
          </p:nvPr>
        </p:nvSpPr>
        <p:spPr/>
        <p:txBody>
          <a:bodyPr/>
          <a:lstStyle/>
          <a:p>
            <a:fld id="{27717725-6CA8-4C79-9906-76B6D6AC42A2}" type="slidenum">
              <a:rPr lang="en-US" smtClean="0"/>
              <a:t>3</a:t>
            </a:fld>
            <a:endParaRPr lang="en-US"/>
          </a:p>
        </p:txBody>
      </p:sp>
    </p:spTree>
    <p:extLst>
      <p:ext uri="{BB962C8B-B14F-4D97-AF65-F5344CB8AC3E}">
        <p14:creationId xmlns:p14="http://schemas.microsoft.com/office/powerpoint/2010/main" val="3034463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 </a:t>
            </a:r>
            <a:r>
              <a:rPr lang="en-US" b="0" dirty="0" smtClean="0"/>
              <a:t>Us </a:t>
            </a:r>
            <a:r>
              <a:rPr lang="en-US" b="0" dirty="0" smtClean="0">
                <a:sym typeface="Wingdings" panose="05000000000000000000" pitchFamily="2" charset="2"/>
              </a:rPr>
              <a:t> World Relationship</a:t>
            </a:r>
            <a:endParaRPr lang="en-US" b="0" dirty="0" smtClean="0"/>
          </a:p>
          <a:p>
            <a:r>
              <a:rPr lang="en-US" b="1" dirty="0" smtClean="0"/>
              <a:t>15 See then that you walk  ( </a:t>
            </a:r>
            <a:r>
              <a:rPr lang="en-US" b="1" i="1" dirty="0" smtClean="0"/>
              <a:t>CAREFULLY </a:t>
            </a:r>
            <a:r>
              <a:rPr lang="en-US" b="1" dirty="0" smtClean="0"/>
              <a:t>) circumspectly</a:t>
            </a:r>
            <a:r>
              <a:rPr lang="en-US" dirty="0" smtClean="0"/>
              <a:t>, not as fools but as wise, </a:t>
            </a:r>
            <a:r>
              <a:rPr lang="en-US" baseline="30000" dirty="0" smtClean="0"/>
              <a:t>16 </a:t>
            </a:r>
            <a:r>
              <a:rPr lang="en-US" dirty="0" smtClean="0"/>
              <a:t>redeeming the time, because the days are evil.</a:t>
            </a:r>
          </a:p>
          <a:p>
            <a:endParaRPr lang="en-US" dirty="0" smtClean="0"/>
          </a:p>
          <a:p>
            <a:r>
              <a:rPr lang="en-US" dirty="0" smtClean="0"/>
              <a:t>Us </a:t>
            </a:r>
            <a:r>
              <a:rPr lang="en-US" dirty="0" smtClean="0">
                <a:sym typeface="Wingdings" panose="05000000000000000000" pitchFamily="2" charset="2"/>
              </a:rPr>
              <a:t> Spirit Relationship</a:t>
            </a:r>
            <a:endParaRPr lang="en-US" dirty="0" smtClean="0"/>
          </a:p>
          <a:p>
            <a:endParaRPr lang="en-US" baseline="30000" dirty="0" smtClean="0"/>
          </a:p>
          <a:p>
            <a:r>
              <a:rPr lang="en-US" baseline="30000" dirty="0" smtClean="0"/>
              <a:t>17 </a:t>
            </a:r>
            <a:r>
              <a:rPr lang="en-US" b="1" dirty="0" smtClean="0"/>
              <a:t>Therefore do not be unwise, but understand what the will of the Lord </a:t>
            </a:r>
            <a:r>
              <a:rPr lang="en-US" b="1" i="1" dirty="0" smtClean="0"/>
              <a:t>is.</a:t>
            </a:r>
            <a:r>
              <a:rPr lang="en-US" b="1" dirty="0" smtClean="0"/>
              <a:t> </a:t>
            </a:r>
            <a:r>
              <a:rPr lang="en-US" baseline="30000" dirty="0" smtClean="0"/>
              <a:t>18 </a:t>
            </a:r>
            <a:r>
              <a:rPr lang="en-US" dirty="0" smtClean="0"/>
              <a:t>And do not be drunk with wine, in which is dissipation; </a:t>
            </a:r>
            <a:r>
              <a:rPr lang="en-US" b="1" dirty="0" smtClean="0"/>
              <a:t>but be filled with the Spirit</a:t>
            </a:r>
            <a:r>
              <a:rPr lang="en-US" dirty="0" smtClean="0"/>
              <a:t>, </a:t>
            </a:r>
          </a:p>
          <a:p>
            <a:endParaRPr lang="en-US" dirty="0" smtClean="0"/>
          </a:p>
          <a:p>
            <a:r>
              <a:rPr lang="en-US" dirty="0" smtClean="0"/>
              <a:t>Us </a:t>
            </a:r>
            <a:r>
              <a:rPr lang="en-US" dirty="0" smtClean="0">
                <a:sym typeface="Wingdings" panose="05000000000000000000" pitchFamily="2" charset="2"/>
              </a:rPr>
              <a:t> Body Relationship</a:t>
            </a:r>
            <a:endParaRPr lang="en-US" dirty="0" smtClean="0"/>
          </a:p>
          <a:p>
            <a:endParaRPr lang="en-US" baseline="30000" dirty="0" smtClean="0"/>
          </a:p>
          <a:p>
            <a:r>
              <a:rPr lang="en-US" baseline="30000" dirty="0" smtClean="0"/>
              <a:t>19 </a:t>
            </a:r>
            <a:r>
              <a:rPr lang="en-US" b="1" dirty="0" smtClean="0"/>
              <a:t>speaking to one another in psalms and hymns and spiritual songs, singing and making melody in your heart to the Lord, </a:t>
            </a:r>
            <a:r>
              <a:rPr lang="en-US" baseline="30000" dirty="0" smtClean="0"/>
              <a:t>20 </a:t>
            </a:r>
            <a:r>
              <a:rPr lang="en-US" dirty="0" smtClean="0"/>
              <a:t>giving thanks always for all things to God the Father in the name of our Lord Jesus Christ, </a:t>
            </a:r>
            <a:r>
              <a:rPr lang="en-US" baseline="30000" dirty="0" smtClean="0"/>
              <a:t>21 </a:t>
            </a:r>
            <a:r>
              <a:rPr lang="en-US" b="1" dirty="0" smtClean="0"/>
              <a:t>submitting to one another in the fear of God.</a:t>
            </a:r>
            <a:r>
              <a:rPr lang="en-US" b="1" baseline="30000" dirty="0" smtClean="0"/>
              <a:t>[</a:t>
            </a:r>
            <a:r>
              <a:rPr lang="en-US" b="1" baseline="30000" dirty="0" smtClean="0">
                <a:hlinkClick r:id="rId3" tooltip="See footnote c"/>
              </a:rPr>
              <a:t>c</a:t>
            </a:r>
            <a:r>
              <a:rPr lang="en-US" b="1" baseline="30000" dirty="0" smtClean="0"/>
              <a:t>]</a:t>
            </a:r>
            <a:endParaRPr lang="en-US" b="1" dirty="0"/>
          </a:p>
        </p:txBody>
      </p:sp>
      <p:sp>
        <p:nvSpPr>
          <p:cNvPr id="4" name="Slide Number Placeholder 3"/>
          <p:cNvSpPr>
            <a:spLocks noGrp="1"/>
          </p:cNvSpPr>
          <p:nvPr>
            <p:ph type="sldNum" sz="quarter" idx="10"/>
          </p:nvPr>
        </p:nvSpPr>
        <p:spPr/>
        <p:txBody>
          <a:bodyPr/>
          <a:lstStyle/>
          <a:p>
            <a:fld id="{27717725-6CA8-4C79-9906-76B6D6AC42A2}" type="slidenum">
              <a:rPr lang="en-US" smtClean="0"/>
              <a:t>4</a:t>
            </a:fld>
            <a:endParaRPr lang="en-US"/>
          </a:p>
        </p:txBody>
      </p:sp>
    </p:spTree>
    <p:extLst>
      <p:ext uri="{BB962C8B-B14F-4D97-AF65-F5344CB8AC3E}">
        <p14:creationId xmlns:p14="http://schemas.microsoft.com/office/powerpoint/2010/main" val="395911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717725-6CA8-4C79-9906-76B6D6AC42A2}" type="slidenum">
              <a:rPr lang="en-US" smtClean="0"/>
              <a:t>5</a:t>
            </a:fld>
            <a:endParaRPr lang="en-US"/>
          </a:p>
        </p:txBody>
      </p:sp>
    </p:spTree>
    <p:extLst>
      <p:ext uri="{BB962C8B-B14F-4D97-AF65-F5344CB8AC3E}">
        <p14:creationId xmlns:p14="http://schemas.microsoft.com/office/powerpoint/2010/main" val="1900830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999973-F87E-4B64-89D2-233B6FECDFF2}" type="datetimeFigureOut">
              <a:rPr lang="en-US" smtClean="0"/>
              <a:t>5/10/2014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8685A-B10B-4971-A0CA-6B1588F522B3}" type="slidenum">
              <a:rPr lang="en-US" smtClean="0"/>
              <a:t>‹#›</a:t>
            </a:fld>
            <a:endParaRPr lang="en-US"/>
          </a:p>
        </p:txBody>
      </p:sp>
    </p:spTree>
    <p:extLst>
      <p:ext uri="{BB962C8B-B14F-4D97-AF65-F5344CB8AC3E}">
        <p14:creationId xmlns:p14="http://schemas.microsoft.com/office/powerpoint/2010/main" val="4181816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99973-F87E-4B64-89D2-233B6FECDFF2}" type="datetimeFigureOut">
              <a:rPr lang="en-US" smtClean="0"/>
              <a:t>5/10/2014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8685A-B10B-4971-A0CA-6B1588F522B3}" type="slidenum">
              <a:rPr lang="en-US" smtClean="0"/>
              <a:t>‹#›</a:t>
            </a:fld>
            <a:endParaRPr lang="en-US"/>
          </a:p>
        </p:txBody>
      </p:sp>
    </p:spTree>
    <p:extLst>
      <p:ext uri="{BB962C8B-B14F-4D97-AF65-F5344CB8AC3E}">
        <p14:creationId xmlns:p14="http://schemas.microsoft.com/office/powerpoint/2010/main" val="51361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99973-F87E-4B64-89D2-233B6FECDFF2}" type="datetimeFigureOut">
              <a:rPr lang="en-US" smtClean="0"/>
              <a:t>5/10/2014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8685A-B10B-4971-A0CA-6B1588F522B3}" type="slidenum">
              <a:rPr lang="en-US" smtClean="0"/>
              <a:t>‹#›</a:t>
            </a:fld>
            <a:endParaRPr lang="en-US"/>
          </a:p>
        </p:txBody>
      </p:sp>
    </p:spTree>
    <p:extLst>
      <p:ext uri="{BB962C8B-B14F-4D97-AF65-F5344CB8AC3E}">
        <p14:creationId xmlns:p14="http://schemas.microsoft.com/office/powerpoint/2010/main" val="2270429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99973-F87E-4B64-89D2-233B6FECDFF2}" type="datetimeFigureOut">
              <a:rPr lang="en-US" smtClean="0"/>
              <a:t>5/10/2014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8685A-B10B-4971-A0CA-6B1588F522B3}" type="slidenum">
              <a:rPr lang="en-US" smtClean="0"/>
              <a:t>‹#›</a:t>
            </a:fld>
            <a:endParaRPr lang="en-US"/>
          </a:p>
        </p:txBody>
      </p:sp>
    </p:spTree>
    <p:extLst>
      <p:ext uri="{BB962C8B-B14F-4D97-AF65-F5344CB8AC3E}">
        <p14:creationId xmlns:p14="http://schemas.microsoft.com/office/powerpoint/2010/main" val="4263156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999973-F87E-4B64-89D2-233B6FECDFF2}" type="datetimeFigureOut">
              <a:rPr lang="en-US" smtClean="0"/>
              <a:t>5/10/2014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8685A-B10B-4971-A0CA-6B1588F522B3}" type="slidenum">
              <a:rPr lang="en-US" smtClean="0"/>
              <a:t>‹#›</a:t>
            </a:fld>
            <a:endParaRPr lang="en-US"/>
          </a:p>
        </p:txBody>
      </p:sp>
    </p:spTree>
    <p:extLst>
      <p:ext uri="{BB962C8B-B14F-4D97-AF65-F5344CB8AC3E}">
        <p14:creationId xmlns:p14="http://schemas.microsoft.com/office/powerpoint/2010/main" val="2534974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999973-F87E-4B64-89D2-233B6FECDFF2}" type="datetimeFigureOut">
              <a:rPr lang="en-US" smtClean="0"/>
              <a:t>5/10/2014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8685A-B10B-4971-A0CA-6B1588F522B3}" type="slidenum">
              <a:rPr lang="en-US" smtClean="0"/>
              <a:t>‹#›</a:t>
            </a:fld>
            <a:endParaRPr lang="en-US"/>
          </a:p>
        </p:txBody>
      </p:sp>
    </p:spTree>
    <p:extLst>
      <p:ext uri="{BB962C8B-B14F-4D97-AF65-F5344CB8AC3E}">
        <p14:creationId xmlns:p14="http://schemas.microsoft.com/office/powerpoint/2010/main" val="282052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999973-F87E-4B64-89D2-233B6FECDFF2}" type="datetimeFigureOut">
              <a:rPr lang="en-US" smtClean="0"/>
              <a:t>5/10/2014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58685A-B10B-4971-A0CA-6B1588F522B3}" type="slidenum">
              <a:rPr lang="en-US" smtClean="0"/>
              <a:t>‹#›</a:t>
            </a:fld>
            <a:endParaRPr lang="en-US"/>
          </a:p>
        </p:txBody>
      </p:sp>
    </p:spTree>
    <p:extLst>
      <p:ext uri="{BB962C8B-B14F-4D97-AF65-F5344CB8AC3E}">
        <p14:creationId xmlns:p14="http://schemas.microsoft.com/office/powerpoint/2010/main" val="4082334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999973-F87E-4B64-89D2-233B6FECDFF2}" type="datetimeFigureOut">
              <a:rPr lang="en-US" smtClean="0"/>
              <a:t>5/10/2014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58685A-B10B-4971-A0CA-6B1588F522B3}" type="slidenum">
              <a:rPr lang="en-US" smtClean="0"/>
              <a:t>‹#›</a:t>
            </a:fld>
            <a:endParaRPr lang="en-US"/>
          </a:p>
        </p:txBody>
      </p:sp>
    </p:spTree>
    <p:extLst>
      <p:ext uri="{BB962C8B-B14F-4D97-AF65-F5344CB8AC3E}">
        <p14:creationId xmlns:p14="http://schemas.microsoft.com/office/powerpoint/2010/main" val="4123007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99973-F87E-4B64-89D2-233B6FECDFF2}" type="datetimeFigureOut">
              <a:rPr lang="en-US" smtClean="0"/>
              <a:t>5/10/2014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58685A-B10B-4971-A0CA-6B1588F522B3}" type="slidenum">
              <a:rPr lang="en-US" smtClean="0"/>
              <a:t>‹#›</a:t>
            </a:fld>
            <a:endParaRPr lang="en-US"/>
          </a:p>
        </p:txBody>
      </p:sp>
    </p:spTree>
    <p:extLst>
      <p:ext uri="{BB962C8B-B14F-4D97-AF65-F5344CB8AC3E}">
        <p14:creationId xmlns:p14="http://schemas.microsoft.com/office/powerpoint/2010/main" val="1491983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999973-F87E-4B64-89D2-233B6FECDFF2}" type="datetimeFigureOut">
              <a:rPr lang="en-US" smtClean="0"/>
              <a:t>5/10/2014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8685A-B10B-4971-A0CA-6B1588F522B3}" type="slidenum">
              <a:rPr lang="en-US" smtClean="0"/>
              <a:t>‹#›</a:t>
            </a:fld>
            <a:endParaRPr lang="en-US"/>
          </a:p>
        </p:txBody>
      </p:sp>
    </p:spTree>
    <p:extLst>
      <p:ext uri="{BB962C8B-B14F-4D97-AF65-F5344CB8AC3E}">
        <p14:creationId xmlns:p14="http://schemas.microsoft.com/office/powerpoint/2010/main" val="304861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999973-F87E-4B64-89D2-233B6FECDFF2}" type="datetimeFigureOut">
              <a:rPr lang="en-US" smtClean="0"/>
              <a:t>5/10/2014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8685A-B10B-4971-A0CA-6B1588F522B3}" type="slidenum">
              <a:rPr lang="en-US" smtClean="0"/>
              <a:t>‹#›</a:t>
            </a:fld>
            <a:endParaRPr lang="en-US"/>
          </a:p>
        </p:txBody>
      </p:sp>
    </p:spTree>
    <p:extLst>
      <p:ext uri="{BB962C8B-B14F-4D97-AF65-F5344CB8AC3E}">
        <p14:creationId xmlns:p14="http://schemas.microsoft.com/office/powerpoint/2010/main" val="592668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999973-F87E-4B64-89D2-233B6FECDFF2}" type="datetimeFigureOut">
              <a:rPr lang="en-US" smtClean="0"/>
              <a:t>5/10/2014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8685A-B10B-4971-A0CA-6B1588F522B3}" type="slidenum">
              <a:rPr lang="en-US" smtClean="0"/>
              <a:t>‹#›</a:t>
            </a:fld>
            <a:endParaRPr lang="en-US"/>
          </a:p>
        </p:txBody>
      </p:sp>
    </p:spTree>
    <p:extLst>
      <p:ext uri="{BB962C8B-B14F-4D97-AF65-F5344CB8AC3E}">
        <p14:creationId xmlns:p14="http://schemas.microsoft.com/office/powerpoint/2010/main" val="51155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14" y="1981200"/>
            <a:ext cx="9129486"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457200"/>
            <a:ext cx="8763000" cy="1754326"/>
          </a:xfrm>
          <a:prstGeom prst="rect">
            <a:avLst/>
          </a:prstGeom>
          <a:noFill/>
        </p:spPr>
        <p:txBody>
          <a:bodyPr wrap="square" rtlCol="0">
            <a:spAutoFit/>
          </a:bodyPr>
          <a:lstStyle/>
          <a:p>
            <a:r>
              <a:rPr lang="en-US" sz="3600" b="1" dirty="0" smtClean="0">
                <a:solidFill>
                  <a:schemeClr val="accent2">
                    <a:lumMod val="75000"/>
                  </a:schemeClr>
                </a:solidFill>
                <a:effectLst>
                  <a:outerShdw blurRad="38100" dist="38100" dir="2700000" algn="tl">
                    <a:srgbClr val="000000">
                      <a:alpha val="43137"/>
                    </a:srgbClr>
                  </a:outerShdw>
                </a:effectLst>
              </a:rPr>
              <a:t>II Tim. 1:5 … “ The genuine faith that is in you</a:t>
            </a:r>
          </a:p>
          <a:p>
            <a:r>
              <a:rPr lang="en-US" sz="3600" b="1" dirty="0" smtClean="0">
                <a:solidFill>
                  <a:schemeClr val="accent2">
                    <a:lumMod val="75000"/>
                  </a:schemeClr>
                </a:solidFill>
                <a:effectLst>
                  <a:outerShdw blurRad="38100" dist="38100" dir="2700000" algn="tl">
                    <a:srgbClr val="000000">
                      <a:alpha val="43137"/>
                    </a:srgbClr>
                  </a:outerShdw>
                </a:effectLst>
              </a:rPr>
              <a:t>In your Grand mother     and in your mother</a:t>
            </a:r>
          </a:p>
          <a:p>
            <a:r>
              <a:rPr lang="en-US" sz="3600" b="1" dirty="0">
                <a:solidFill>
                  <a:schemeClr val="accent2">
                    <a:lumMod val="75000"/>
                  </a:schemeClr>
                </a:solidFill>
                <a:effectLst>
                  <a:outerShdw blurRad="38100" dist="38100" dir="2700000" algn="tl">
                    <a:srgbClr val="000000">
                      <a:alpha val="43137"/>
                    </a:srgbClr>
                  </a:outerShdw>
                </a:effectLst>
              </a:rPr>
              <a:t> </a:t>
            </a:r>
            <a:r>
              <a:rPr lang="en-US" sz="3600" b="1" dirty="0" smtClean="0">
                <a:solidFill>
                  <a:schemeClr val="accent2">
                    <a:lumMod val="75000"/>
                  </a:schemeClr>
                </a:solidFill>
                <a:effectLst>
                  <a:outerShdw blurRad="38100" dist="38100" dir="2700000" algn="tl">
                    <a:srgbClr val="000000">
                      <a:alpha val="43137"/>
                    </a:srgbClr>
                  </a:outerShdw>
                </a:effectLst>
              </a:rPr>
              <a:t>            Lois                                       Eunice</a:t>
            </a:r>
            <a:endParaRPr lang="en-US" sz="3600"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953300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
            <a:ext cx="7772400" cy="1066799"/>
          </a:xfrm>
        </p:spPr>
        <p:txBody>
          <a:bodyPr/>
          <a:lstStyle/>
          <a:p>
            <a:r>
              <a:rPr lang="en-US" b="1" dirty="0" smtClean="0">
                <a:solidFill>
                  <a:schemeClr val="accent2">
                    <a:lumMod val="75000"/>
                  </a:schemeClr>
                </a:solidFill>
                <a:effectLst>
                  <a:outerShdw blurRad="38100" dist="38100" dir="2700000" algn="tl">
                    <a:srgbClr val="000000">
                      <a:alpha val="43137"/>
                    </a:srgbClr>
                  </a:outerShdw>
                </a:effectLst>
              </a:rPr>
              <a:t>Walk In Love</a:t>
            </a:r>
            <a:endParaRPr lang="en-US" b="1" dirty="0">
              <a:solidFill>
                <a:schemeClr val="accent2">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914400" y="6096000"/>
            <a:ext cx="6400800" cy="457200"/>
          </a:xfrm>
        </p:spPr>
        <p:txBody>
          <a:bodyPr>
            <a:normAutofit fontScale="92500" lnSpcReduction="20000"/>
          </a:bodyPr>
          <a:lstStyle/>
          <a:p>
            <a:r>
              <a:rPr lang="en-US" dirty="0" smtClean="0">
                <a:solidFill>
                  <a:schemeClr val="accent2">
                    <a:lumMod val="75000"/>
                  </a:schemeClr>
                </a:solidFill>
              </a:rPr>
              <a:t>Eph. 5: 1-21</a:t>
            </a:r>
            <a:endParaRPr lang="en-US" dirty="0">
              <a:solidFill>
                <a:schemeClr val="accent2">
                  <a:lumMod val="75000"/>
                </a:schemeClr>
              </a:solidFill>
            </a:endParaRPr>
          </a:p>
        </p:txBody>
      </p:sp>
      <p:pic>
        <p:nvPicPr>
          <p:cNvPr id="1029" name="Picture 5" descr="http://1.bp.blogspot.com/-jHiRIBB0k70/T3FwgPBl6jI/AAAAAAAABaU/6KYbM1HCaH0/s1600/New+Love+Wallpaper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6600"/>
            <a:ext cx="15239999" cy="103755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4873" y="45720"/>
            <a:ext cx="5257800" cy="4154984"/>
          </a:xfrm>
          <a:prstGeom prst="rect">
            <a:avLst/>
          </a:prstGeom>
          <a:noFill/>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rPr>
              <a:t>  Walk in Love</a:t>
            </a:r>
          </a:p>
          <a:p>
            <a:endParaRPr lang="en-US" sz="4400" b="1" dirty="0">
              <a:solidFill>
                <a:schemeClr val="accent2">
                  <a:lumMod val="75000"/>
                </a:schemeClr>
              </a:solidFill>
              <a:effectLst>
                <a:outerShdw blurRad="38100" dist="38100" dir="2700000" algn="tl">
                  <a:srgbClr val="000000">
                    <a:alpha val="43137"/>
                  </a:srgbClr>
                </a:outerShdw>
              </a:effectLst>
            </a:endParaRPr>
          </a:p>
          <a:p>
            <a:r>
              <a:rPr lang="en-US" sz="4400" b="1" dirty="0" smtClean="0">
                <a:solidFill>
                  <a:schemeClr val="accent2">
                    <a:lumMod val="75000"/>
                  </a:schemeClr>
                </a:solidFill>
                <a:effectLst>
                  <a:outerShdw blurRad="38100" dist="38100" dir="2700000" algn="tl">
                    <a:srgbClr val="000000">
                      <a:alpha val="43137"/>
                    </a:srgbClr>
                  </a:outerShdw>
                </a:effectLst>
              </a:rPr>
              <a:t>Us  </a:t>
            </a:r>
            <a:r>
              <a:rPr lang="en-US" sz="4400" b="1" dirty="0" smtClean="0">
                <a:solidFill>
                  <a:schemeClr val="accent2">
                    <a:lumMod val="75000"/>
                  </a:schemeClr>
                </a:solidFill>
                <a:effectLst>
                  <a:outerShdw blurRad="38100" dist="38100" dir="2700000" algn="tl">
                    <a:srgbClr val="000000">
                      <a:alpha val="43137"/>
                    </a:srgbClr>
                  </a:outerShdw>
                </a:effectLst>
                <a:sym typeface="Wingdings" panose="05000000000000000000" pitchFamily="2" charset="2"/>
              </a:rPr>
              <a:t> Love</a:t>
            </a:r>
          </a:p>
          <a:p>
            <a:r>
              <a:rPr lang="en-US" sz="4400" b="1" dirty="0" smtClean="0">
                <a:solidFill>
                  <a:schemeClr val="accent2">
                    <a:lumMod val="75000"/>
                  </a:schemeClr>
                </a:solidFill>
                <a:effectLst>
                  <a:outerShdw blurRad="38100" dist="38100" dir="2700000" algn="tl">
                    <a:srgbClr val="000000">
                      <a:alpha val="43137"/>
                    </a:srgbClr>
                  </a:outerShdw>
                </a:effectLst>
                <a:sym typeface="Wingdings" panose="05000000000000000000" pitchFamily="2" charset="2"/>
              </a:rPr>
              <a:t>Us   Evil Deeds</a:t>
            </a:r>
          </a:p>
          <a:p>
            <a:r>
              <a:rPr lang="en-US" sz="4400" b="1" dirty="0" smtClean="0">
                <a:solidFill>
                  <a:schemeClr val="accent2">
                    <a:lumMod val="75000"/>
                  </a:schemeClr>
                </a:solidFill>
                <a:effectLst>
                  <a:outerShdw blurRad="38100" dist="38100" dir="2700000" algn="tl">
                    <a:srgbClr val="000000">
                      <a:alpha val="43137"/>
                    </a:srgbClr>
                  </a:outerShdw>
                </a:effectLst>
                <a:sym typeface="Wingdings" panose="05000000000000000000" pitchFamily="2" charset="2"/>
              </a:rPr>
              <a:t>Us   Their Identity</a:t>
            </a:r>
          </a:p>
          <a:p>
            <a:r>
              <a:rPr lang="en-US" sz="4400" b="1" dirty="0" smtClean="0">
                <a:solidFill>
                  <a:schemeClr val="accent2">
                    <a:lumMod val="75000"/>
                  </a:schemeClr>
                </a:solidFill>
                <a:effectLst>
                  <a:outerShdw blurRad="38100" dist="38100" dir="2700000" algn="tl">
                    <a:srgbClr val="000000">
                      <a:alpha val="43137"/>
                    </a:srgbClr>
                  </a:outerShdw>
                </a:effectLst>
                <a:sym typeface="Wingdings" panose="05000000000000000000" pitchFamily="2" charset="2"/>
              </a:rPr>
              <a:t>Us   Our Identity</a:t>
            </a:r>
            <a:endParaRPr lang="en-US" sz="4400" b="1" dirty="0">
              <a:solidFill>
                <a:schemeClr val="accent2">
                  <a:lumMod val="75000"/>
                </a:schemeClr>
              </a:solidFill>
              <a:effectLst>
                <a:outerShdw blurRad="38100" dist="38100" dir="2700000" algn="tl">
                  <a:srgbClr val="000000">
                    <a:alpha val="43137"/>
                  </a:srgbClr>
                </a:outerShdw>
              </a:effectLst>
            </a:endParaRPr>
          </a:p>
        </p:txBody>
      </p:sp>
      <p:sp>
        <p:nvSpPr>
          <p:cNvPr id="5" name="TextBox 4"/>
          <p:cNvSpPr txBox="1"/>
          <p:nvPr/>
        </p:nvSpPr>
        <p:spPr>
          <a:xfrm>
            <a:off x="381000" y="5582387"/>
            <a:ext cx="3048000" cy="584775"/>
          </a:xfrm>
          <a:prstGeom prst="rect">
            <a:avLst/>
          </a:prstGeom>
          <a:noFill/>
        </p:spPr>
        <p:txBody>
          <a:bodyPr wrap="square" rtlCol="0">
            <a:spAutoFit/>
          </a:bodyPr>
          <a:lstStyle/>
          <a:p>
            <a:r>
              <a:rPr lang="en-US" sz="3200" dirty="0" smtClean="0">
                <a:solidFill>
                  <a:schemeClr val="accent2">
                    <a:lumMod val="75000"/>
                  </a:schemeClr>
                </a:solidFill>
                <a:effectLst>
                  <a:outerShdw blurRad="38100" dist="38100" dir="2700000" algn="tl">
                    <a:srgbClr val="000000">
                      <a:alpha val="43137"/>
                    </a:srgbClr>
                  </a:outerShdw>
                </a:effectLst>
              </a:rPr>
              <a:t>Eph. </a:t>
            </a:r>
            <a:r>
              <a:rPr lang="en-US" sz="3000" dirty="0" smtClean="0">
                <a:solidFill>
                  <a:schemeClr val="accent2">
                    <a:lumMod val="75000"/>
                  </a:schemeClr>
                </a:solidFill>
                <a:effectLst>
                  <a:outerShdw blurRad="38100" dist="38100" dir="2700000" algn="tl">
                    <a:srgbClr val="000000">
                      <a:alpha val="43137"/>
                    </a:srgbClr>
                  </a:outerShdw>
                </a:effectLst>
              </a:rPr>
              <a:t>5:1-21</a:t>
            </a:r>
            <a:endParaRPr lang="en-US" sz="3000"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135914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 calcmode="lin" valueType="num">
                                      <p:cBhvr>
                                        <p:cTn id="28"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3.bp.blogspot.com/_Ym3du2sG3R4/S9dLbDnd-hI/AAAAAAAACM4/flQwfaTVYLA/s1600/abstract-blue-light-wallpaper-128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89411"/>
            <a:ext cx="10896600" cy="704741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533400" y="381000"/>
            <a:ext cx="5663292" cy="1676400"/>
          </a:xfrm>
        </p:spPr>
        <p:txBody>
          <a:bodyPr>
            <a:noAutofit/>
          </a:bodyPr>
          <a:lstStyle/>
          <a:p>
            <a:pPr algn="l"/>
            <a:r>
              <a:rPr lang="en-US" b="1" dirty="0" smtClean="0">
                <a:solidFill>
                  <a:schemeClr val="accent2">
                    <a:lumMod val="75000"/>
                  </a:schemeClr>
                </a:solidFill>
                <a:effectLst>
                  <a:outerShdw blurRad="38100" dist="38100" dir="2700000" algn="tl">
                    <a:srgbClr val="000000">
                      <a:alpha val="43137"/>
                    </a:srgbClr>
                  </a:outerShdw>
                </a:effectLst>
              </a:rPr>
              <a:t>Walk in Light</a:t>
            </a:r>
            <a:br>
              <a:rPr lang="en-US" b="1" dirty="0" smtClean="0">
                <a:solidFill>
                  <a:schemeClr val="accent2">
                    <a:lumMod val="75000"/>
                  </a:schemeClr>
                </a:solidFill>
                <a:effectLst>
                  <a:outerShdw blurRad="38100" dist="38100" dir="2700000" algn="tl">
                    <a:srgbClr val="000000">
                      <a:alpha val="43137"/>
                    </a:srgbClr>
                  </a:outerShdw>
                </a:effectLst>
              </a:rPr>
            </a:br>
            <a:r>
              <a:rPr lang="en-US" b="1" dirty="0">
                <a:solidFill>
                  <a:schemeClr val="accent2">
                    <a:lumMod val="75000"/>
                  </a:schemeClr>
                </a:solidFill>
                <a:effectLst>
                  <a:outerShdw blurRad="38100" dist="38100" dir="2700000" algn="tl">
                    <a:srgbClr val="000000">
                      <a:alpha val="43137"/>
                    </a:srgbClr>
                  </a:outerShdw>
                </a:effectLst>
              </a:rPr>
              <a:t/>
            </a:r>
            <a:br>
              <a:rPr lang="en-US" b="1" dirty="0">
                <a:solidFill>
                  <a:schemeClr val="accent2">
                    <a:lumMod val="75000"/>
                  </a:schemeClr>
                </a:solidFill>
                <a:effectLst>
                  <a:outerShdw blurRad="38100" dist="38100" dir="2700000" algn="tl">
                    <a:srgbClr val="000000">
                      <a:alpha val="43137"/>
                    </a:srgbClr>
                  </a:outerShdw>
                </a:effectLst>
              </a:rPr>
            </a:br>
            <a:endParaRPr lang="en-US" b="1" dirty="0">
              <a:solidFill>
                <a:schemeClr val="accent2">
                  <a:lumMod val="75000"/>
                </a:schemeClr>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152400" y="6019800"/>
            <a:ext cx="6400800" cy="533400"/>
          </a:xfrm>
        </p:spPr>
        <p:txBody>
          <a:bodyPr>
            <a:normAutofit lnSpcReduction="10000"/>
          </a:bodyPr>
          <a:lstStyle/>
          <a:p>
            <a:pPr algn="l"/>
            <a:r>
              <a:rPr lang="en-US" dirty="0" smtClean="0">
                <a:solidFill>
                  <a:schemeClr val="accent2">
                    <a:lumMod val="60000"/>
                    <a:lumOff val="40000"/>
                  </a:schemeClr>
                </a:solidFill>
              </a:rPr>
              <a:t>Eph. 5:1-21</a:t>
            </a:r>
            <a:endParaRPr lang="en-US" dirty="0">
              <a:solidFill>
                <a:schemeClr val="accent2">
                  <a:lumMod val="60000"/>
                  <a:lumOff val="40000"/>
                </a:schemeClr>
              </a:solidFill>
            </a:endParaRPr>
          </a:p>
        </p:txBody>
      </p:sp>
      <p:sp>
        <p:nvSpPr>
          <p:cNvPr id="6" name="TextBox 5"/>
          <p:cNvSpPr txBox="1"/>
          <p:nvPr/>
        </p:nvSpPr>
        <p:spPr>
          <a:xfrm>
            <a:off x="533400" y="1600200"/>
            <a:ext cx="6248400" cy="1446550"/>
          </a:xfrm>
          <a:prstGeom prst="rect">
            <a:avLst/>
          </a:prstGeom>
          <a:noFill/>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rPr>
              <a:t>Us  </a:t>
            </a:r>
            <a:r>
              <a:rPr lang="en-US" sz="4400" b="1" dirty="0" smtClean="0">
                <a:solidFill>
                  <a:schemeClr val="accent2">
                    <a:lumMod val="75000"/>
                  </a:schemeClr>
                </a:solidFill>
                <a:effectLst>
                  <a:outerShdw blurRad="38100" dist="38100" dir="2700000" algn="tl">
                    <a:srgbClr val="000000">
                      <a:alpha val="43137"/>
                    </a:srgbClr>
                  </a:outerShdw>
                </a:effectLst>
                <a:sym typeface="Wingdings" panose="05000000000000000000" pitchFamily="2" charset="2"/>
              </a:rPr>
              <a:t> Light</a:t>
            </a:r>
          </a:p>
          <a:p>
            <a:r>
              <a:rPr lang="en-US" sz="4400" b="1" dirty="0" smtClean="0">
                <a:solidFill>
                  <a:schemeClr val="accent2">
                    <a:lumMod val="75000"/>
                  </a:schemeClr>
                </a:solidFill>
                <a:effectLst>
                  <a:outerShdw blurRad="38100" dist="38100" dir="2700000" algn="tl">
                    <a:srgbClr val="000000">
                      <a:alpha val="43137"/>
                    </a:srgbClr>
                  </a:outerShdw>
                </a:effectLst>
                <a:sym typeface="Wingdings" panose="05000000000000000000" pitchFamily="2" charset="2"/>
              </a:rPr>
              <a:t>Us   Darkness</a:t>
            </a:r>
            <a:endParaRPr lang="en-US" sz="4400"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936985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28600" y="381000"/>
            <a:ext cx="5257800" cy="769441"/>
          </a:xfrm>
          <a:prstGeom prst="rect">
            <a:avLst/>
          </a:prstGeom>
          <a:noFill/>
        </p:spPr>
        <p:txBody>
          <a:bodyPr wrap="square" rtlCol="0">
            <a:spAutoFit/>
          </a:bodyPr>
          <a:lstStyle/>
          <a:p>
            <a:r>
              <a:rPr lang="en-US" sz="4400" b="1" dirty="0" smtClean="0">
                <a:solidFill>
                  <a:srgbClr val="C00000"/>
                </a:solidFill>
                <a:effectLst>
                  <a:outerShdw blurRad="38100" dist="38100" dir="2700000" algn="tl">
                    <a:srgbClr val="000000">
                      <a:alpha val="43137"/>
                    </a:srgbClr>
                  </a:outerShdw>
                </a:effectLst>
              </a:rPr>
              <a:t>Walk in Wisdom</a:t>
            </a:r>
            <a:endParaRPr lang="en-US" sz="4400" b="1" dirty="0">
              <a:solidFill>
                <a:srgbClr val="C00000"/>
              </a:solidFill>
              <a:effectLst>
                <a:outerShdw blurRad="38100" dist="38100" dir="2700000" algn="tl">
                  <a:srgbClr val="000000">
                    <a:alpha val="43137"/>
                  </a:srgbClr>
                </a:outerShdw>
              </a:effectLst>
            </a:endParaRPr>
          </a:p>
        </p:txBody>
      </p:sp>
      <p:sp>
        <p:nvSpPr>
          <p:cNvPr id="7" name="TextBox 6"/>
          <p:cNvSpPr txBox="1"/>
          <p:nvPr/>
        </p:nvSpPr>
        <p:spPr>
          <a:xfrm>
            <a:off x="457200" y="6096000"/>
            <a:ext cx="3733800" cy="584775"/>
          </a:xfrm>
          <a:prstGeom prst="rect">
            <a:avLst/>
          </a:prstGeom>
          <a:noFill/>
        </p:spPr>
        <p:txBody>
          <a:bodyPr wrap="square" rtlCol="0">
            <a:spAutoFit/>
          </a:bodyPr>
          <a:lstStyle/>
          <a:p>
            <a:r>
              <a:rPr lang="en-US" sz="3200" dirty="0" smtClean="0">
                <a:solidFill>
                  <a:schemeClr val="accent2">
                    <a:lumMod val="40000"/>
                    <a:lumOff val="60000"/>
                  </a:schemeClr>
                </a:solidFill>
                <a:effectLst>
                  <a:outerShdw blurRad="38100" dist="38100" dir="2700000" algn="tl">
                    <a:srgbClr val="000000">
                      <a:alpha val="43137"/>
                    </a:srgbClr>
                  </a:outerShdw>
                </a:effectLst>
              </a:rPr>
              <a:t>Eph. 5:1-21</a:t>
            </a:r>
            <a:endParaRPr lang="en-US" sz="3200" dirty="0">
              <a:solidFill>
                <a:schemeClr val="accent2">
                  <a:lumMod val="40000"/>
                  <a:lumOff val="60000"/>
                </a:schemeClr>
              </a:solidFill>
              <a:effectLst>
                <a:outerShdw blurRad="38100" dist="38100" dir="2700000" algn="tl">
                  <a:srgbClr val="000000">
                    <a:alpha val="43137"/>
                  </a:srgbClr>
                </a:outerShdw>
              </a:effectLst>
            </a:endParaRPr>
          </a:p>
        </p:txBody>
      </p:sp>
      <p:sp>
        <p:nvSpPr>
          <p:cNvPr id="8" name="TextBox 7"/>
          <p:cNvSpPr txBox="1"/>
          <p:nvPr/>
        </p:nvSpPr>
        <p:spPr>
          <a:xfrm>
            <a:off x="228600" y="1600200"/>
            <a:ext cx="6096000" cy="2123658"/>
          </a:xfrm>
          <a:prstGeom prst="rect">
            <a:avLst/>
          </a:prstGeom>
          <a:noFill/>
        </p:spPr>
        <p:txBody>
          <a:bodyPr wrap="square" rtlCol="0">
            <a:spAutoFit/>
          </a:bodyPr>
          <a:lstStyle/>
          <a:p>
            <a:r>
              <a:rPr lang="en-US" sz="4400" b="1" dirty="0" smtClean="0">
                <a:solidFill>
                  <a:srgbClr val="FF0000"/>
                </a:solidFill>
                <a:effectLst>
                  <a:outerShdw blurRad="38100" dist="38100" dir="2700000" algn="tl">
                    <a:srgbClr val="000000">
                      <a:alpha val="43137"/>
                    </a:srgbClr>
                  </a:outerShdw>
                </a:effectLst>
              </a:rPr>
              <a:t>Us </a:t>
            </a:r>
            <a:r>
              <a:rPr lang="en-US" sz="4400" b="1" dirty="0" smtClean="0">
                <a:solidFill>
                  <a:srgbClr val="FF0000"/>
                </a:solidFill>
                <a:effectLst>
                  <a:outerShdw blurRad="38100" dist="38100" dir="2700000" algn="tl">
                    <a:srgbClr val="000000">
                      <a:alpha val="43137"/>
                    </a:srgbClr>
                  </a:outerShdw>
                </a:effectLst>
                <a:sym typeface="Wingdings" panose="05000000000000000000" pitchFamily="2" charset="2"/>
              </a:rPr>
              <a:t> World Relationship</a:t>
            </a:r>
          </a:p>
          <a:p>
            <a:r>
              <a:rPr lang="en-US" sz="4400" b="1" dirty="0" smtClean="0">
                <a:solidFill>
                  <a:srgbClr val="FF0000"/>
                </a:solidFill>
                <a:effectLst>
                  <a:outerShdw blurRad="38100" dist="38100" dir="2700000" algn="tl">
                    <a:srgbClr val="000000">
                      <a:alpha val="43137"/>
                    </a:srgbClr>
                  </a:outerShdw>
                </a:effectLst>
                <a:sym typeface="Wingdings" panose="05000000000000000000" pitchFamily="2" charset="2"/>
              </a:rPr>
              <a:t>Us  Spirit Relationship</a:t>
            </a:r>
          </a:p>
          <a:p>
            <a:r>
              <a:rPr lang="en-US" sz="4400" b="1" dirty="0" smtClean="0">
                <a:solidFill>
                  <a:srgbClr val="FF0000"/>
                </a:solidFill>
                <a:effectLst>
                  <a:outerShdw blurRad="38100" dist="38100" dir="2700000" algn="tl">
                    <a:srgbClr val="000000">
                      <a:alpha val="43137"/>
                    </a:srgbClr>
                  </a:outerShdw>
                </a:effectLst>
                <a:sym typeface="Wingdings" panose="05000000000000000000" pitchFamily="2" charset="2"/>
              </a:rPr>
              <a:t>Us  Body Relationship </a:t>
            </a:r>
            <a:endParaRPr lang="en-US" sz="4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801983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3074" name="Picture 2" descr="http://mormonsoprano.files.wordpress.com/2010/05/mothers-day-baby_mother_grandmother_and_great_grandmoth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123949"/>
            <a:ext cx="9144000" cy="57340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152400"/>
            <a:ext cx="8839199" cy="923330"/>
          </a:xfrm>
          <a:prstGeom prst="rect">
            <a:avLst/>
          </a:prstGeom>
          <a:noFill/>
        </p:spPr>
        <p:txBody>
          <a:bodyPr wrap="square" rtlCol="0">
            <a:spAutoFit/>
          </a:bodyPr>
          <a:lstStyle/>
          <a:p>
            <a:pPr algn="ctr"/>
            <a:r>
              <a:rPr lang="en-US" sz="5400" b="1" dirty="0" smtClean="0">
                <a:solidFill>
                  <a:schemeClr val="accent2">
                    <a:lumMod val="75000"/>
                  </a:schemeClr>
                </a:solidFill>
              </a:rPr>
              <a:t>Start a Legacy for your Family</a:t>
            </a:r>
            <a:endParaRPr lang="en-US" sz="5400" b="1" dirty="0">
              <a:solidFill>
                <a:schemeClr val="accent2">
                  <a:lumMod val="75000"/>
                </a:schemeClr>
              </a:solidFill>
            </a:endParaRPr>
          </a:p>
        </p:txBody>
      </p:sp>
      <p:sp>
        <p:nvSpPr>
          <p:cNvPr id="5" name="TextBox 4"/>
          <p:cNvSpPr txBox="1"/>
          <p:nvPr/>
        </p:nvSpPr>
        <p:spPr>
          <a:xfrm>
            <a:off x="1" y="4876800"/>
            <a:ext cx="9143998" cy="1323439"/>
          </a:xfrm>
          <a:prstGeom prst="rect">
            <a:avLst/>
          </a:prstGeom>
          <a:noFill/>
          <a:effectLst/>
        </p:spPr>
        <p:txBody>
          <a:bodyPr wrap="square" rtlCol="0">
            <a:spAutoFit/>
          </a:bodyPr>
          <a:lstStyle/>
          <a:p>
            <a:r>
              <a:rPr lang="en-US" sz="8000" b="1" dirty="0" smtClean="0">
                <a:solidFill>
                  <a:srgbClr val="FFC000"/>
                </a:solidFill>
                <a:effectLst>
                  <a:outerShdw blurRad="38100" dist="38100" dir="2700000" algn="tl">
                    <a:srgbClr val="000000">
                      <a:alpha val="43137"/>
                    </a:srgbClr>
                  </a:outerShdw>
                </a:effectLst>
              </a:rPr>
              <a:t>Happy Mother’s Day</a:t>
            </a:r>
            <a:endParaRPr lang="en-US" sz="80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030763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1192</TotalTime>
  <Words>282</Words>
  <Application>Microsoft Office PowerPoint</Application>
  <PresentationFormat>On-screen Show (4:3)</PresentationFormat>
  <Paragraphs>67</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Walk In Love</vt:lpstr>
      <vt:lpstr>Walk in Light  </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 </cp:lastModifiedBy>
  <cp:revision>23</cp:revision>
  <dcterms:created xsi:type="dcterms:W3CDTF">2014-05-10T18:50:07Z</dcterms:created>
  <dcterms:modified xsi:type="dcterms:W3CDTF">2014-05-11T14:42:54Z</dcterms:modified>
</cp:coreProperties>
</file>