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8" r:id="rId2"/>
    <p:sldId id="258" r:id="rId3"/>
    <p:sldId id="266" r:id="rId4"/>
    <p:sldId id="265" r:id="rId5"/>
    <p:sldId id="259" r:id="rId6"/>
    <p:sldId id="267" r:id="rId7"/>
    <p:sldId id="264" r:id="rId8"/>
    <p:sldId id="263" r:id="rId9"/>
    <p:sldId id="257" r:id="rId10"/>
    <p:sldId id="262" r:id="rId11"/>
    <p:sldId id="261"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53108" autoAdjust="0"/>
  </p:normalViewPr>
  <p:slideViewPr>
    <p:cSldViewPr>
      <p:cViewPr varScale="1">
        <p:scale>
          <a:sx n="33" d="100"/>
          <a:sy n="33" d="100"/>
        </p:scale>
        <p:origin x="-148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02A00C-CF61-4318-9545-C162ACBFD038}" type="datetimeFigureOut">
              <a:rPr lang="en-US" smtClean="0"/>
              <a:t>7/19/2015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88C7EB-74A0-4A4D-A40F-59A3052150E7}" type="slidenum">
              <a:rPr lang="en-US" smtClean="0"/>
              <a:t>‹#›</a:t>
            </a:fld>
            <a:endParaRPr lang="en-US"/>
          </a:p>
        </p:txBody>
      </p:sp>
    </p:spTree>
    <p:extLst>
      <p:ext uri="{BB962C8B-B14F-4D97-AF65-F5344CB8AC3E}">
        <p14:creationId xmlns:p14="http://schemas.microsoft.com/office/powerpoint/2010/main" val="229022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Precedence, especially established by order of importance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F88C7EB-74A0-4A4D-A40F-59A3052150E7}" type="slidenum">
              <a:rPr lang="en-US" smtClean="0"/>
              <a:t>2</a:t>
            </a:fld>
            <a:endParaRPr lang="en-US"/>
          </a:p>
        </p:txBody>
      </p:sp>
    </p:spTree>
    <p:extLst>
      <p:ext uri="{BB962C8B-B14F-4D97-AF65-F5344CB8AC3E}">
        <p14:creationId xmlns:p14="http://schemas.microsoft.com/office/powerpoint/2010/main" val="1573824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doesn’t have to be so HARD !!</a:t>
            </a:r>
          </a:p>
          <a:p>
            <a:r>
              <a:rPr lang="en-US" dirty="0" smtClean="0"/>
              <a:t>We</a:t>
            </a:r>
            <a:r>
              <a:rPr lang="en-US" baseline="0" dirty="0" smtClean="0"/>
              <a:t> Have the guidelines ( right here) show word and right here (point to body), and right here ( point to Spirit inside you) </a:t>
            </a:r>
          </a:p>
          <a:p>
            <a:r>
              <a:rPr lang="en-US" baseline="0" dirty="0" smtClean="0"/>
              <a:t>Use your God given resources</a:t>
            </a:r>
            <a:endParaRPr lang="en-US" dirty="0"/>
          </a:p>
        </p:txBody>
      </p:sp>
      <p:sp>
        <p:nvSpPr>
          <p:cNvPr id="4" name="Slide Number Placeholder 3"/>
          <p:cNvSpPr>
            <a:spLocks noGrp="1"/>
          </p:cNvSpPr>
          <p:nvPr>
            <p:ph type="sldNum" sz="quarter" idx="10"/>
          </p:nvPr>
        </p:nvSpPr>
        <p:spPr/>
        <p:txBody>
          <a:bodyPr/>
          <a:lstStyle/>
          <a:p>
            <a:fld id="{2F88C7EB-74A0-4A4D-A40F-59A3052150E7}" type="slidenum">
              <a:rPr lang="en-US" smtClean="0"/>
              <a:t>11</a:t>
            </a:fld>
            <a:endParaRPr lang="en-US"/>
          </a:p>
        </p:txBody>
      </p:sp>
    </p:spTree>
    <p:extLst>
      <p:ext uri="{BB962C8B-B14F-4D97-AF65-F5344CB8AC3E}">
        <p14:creationId xmlns:p14="http://schemas.microsoft.com/office/powerpoint/2010/main" val="399782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one set priorities some times they are set by things that happened in the past  ( Good or Bad ) </a:t>
            </a:r>
          </a:p>
          <a:p>
            <a:r>
              <a:rPr lang="en-US" dirty="0" smtClean="0"/>
              <a:t>Sometimes it is what is happening know</a:t>
            </a:r>
          </a:p>
          <a:p>
            <a:r>
              <a:rPr lang="en-US" dirty="0" smtClean="0"/>
              <a:t>Sometimes it is a view to the future but what vie.</a:t>
            </a:r>
          </a:p>
          <a:p>
            <a:endParaRPr lang="en-US" dirty="0" smtClean="0"/>
          </a:p>
          <a:p>
            <a:endParaRPr lang="en-US" dirty="0" smtClean="0"/>
          </a:p>
          <a:p>
            <a:r>
              <a:rPr lang="en-US" dirty="0" smtClean="0"/>
              <a:t>How is it determined</a:t>
            </a:r>
          </a:p>
          <a:p>
            <a:endParaRPr lang="en-US" dirty="0" smtClean="0"/>
          </a:p>
          <a:p>
            <a:endParaRPr lang="en-US" dirty="0" smtClean="0"/>
          </a:p>
          <a:p>
            <a:r>
              <a:rPr lang="en-US" dirty="0" smtClean="0"/>
              <a:t>Philippians 3:12-14 </a:t>
            </a:r>
          </a:p>
          <a:p>
            <a:r>
              <a:rPr lang="en-US" dirty="0" smtClean="0"/>
              <a:t>12 Not that I have already attained, or am already perfected; but I press on, that I may lay hold of that for which Christ Jesus has also laid hold of me. 13 Brethren, I do not count myself to have apprehended; but one thing I do, forgetting those things which are behind and reaching forward to those things which are ahead, 14 I press toward the goal for the prize of the upward call of God in Christ Jesus.</a:t>
            </a:r>
            <a:endParaRPr lang="en-US" dirty="0"/>
          </a:p>
        </p:txBody>
      </p:sp>
      <p:sp>
        <p:nvSpPr>
          <p:cNvPr id="4" name="Slide Number Placeholder 3"/>
          <p:cNvSpPr>
            <a:spLocks noGrp="1"/>
          </p:cNvSpPr>
          <p:nvPr>
            <p:ph type="sldNum" sz="quarter" idx="10"/>
          </p:nvPr>
        </p:nvSpPr>
        <p:spPr/>
        <p:txBody>
          <a:bodyPr/>
          <a:lstStyle/>
          <a:p>
            <a:fld id="{2F88C7EB-74A0-4A4D-A40F-59A3052150E7}" type="slidenum">
              <a:rPr lang="en-US" smtClean="0"/>
              <a:t>3</a:t>
            </a:fld>
            <a:endParaRPr lang="en-US"/>
          </a:p>
        </p:txBody>
      </p:sp>
    </p:spTree>
    <p:extLst>
      <p:ext uri="{BB962C8B-B14F-4D97-AF65-F5344CB8AC3E}">
        <p14:creationId xmlns:p14="http://schemas.microsoft.com/office/powerpoint/2010/main" val="157382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deciding</a:t>
            </a:r>
            <a:r>
              <a:rPr lang="en-US" baseline="0" dirty="0" smtClean="0"/>
              <a:t> on choices you have to make , and prioritizing them lets look at what the scripture has to offer to help us</a:t>
            </a:r>
            <a:endParaRPr lang="en-US" dirty="0"/>
          </a:p>
        </p:txBody>
      </p:sp>
      <p:sp>
        <p:nvSpPr>
          <p:cNvPr id="4" name="Slide Number Placeholder 3"/>
          <p:cNvSpPr>
            <a:spLocks noGrp="1"/>
          </p:cNvSpPr>
          <p:nvPr>
            <p:ph type="sldNum" sz="quarter" idx="10"/>
          </p:nvPr>
        </p:nvSpPr>
        <p:spPr/>
        <p:txBody>
          <a:bodyPr/>
          <a:lstStyle/>
          <a:p>
            <a:fld id="{2F88C7EB-74A0-4A4D-A40F-59A3052150E7}" type="slidenum">
              <a:rPr lang="en-US" smtClean="0"/>
              <a:t>4</a:t>
            </a:fld>
            <a:endParaRPr lang="en-US"/>
          </a:p>
        </p:txBody>
      </p:sp>
    </p:spTree>
    <p:extLst>
      <p:ext uri="{BB962C8B-B14F-4D97-AF65-F5344CB8AC3E}">
        <p14:creationId xmlns:p14="http://schemas.microsoft.com/office/powerpoint/2010/main" val="54856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look at life and determine where we want to go , and we want to be, and the path that will lead us there.</a:t>
            </a:r>
          </a:p>
          <a:p>
            <a:r>
              <a:rPr lang="en-US" dirty="0" smtClean="0"/>
              <a:t> Does the choice I am</a:t>
            </a:r>
            <a:r>
              <a:rPr lang="en-US" baseline="0" dirty="0" smtClean="0"/>
              <a:t> making lead me down the path of who I want to be or who someone else want me to be </a:t>
            </a:r>
            <a:endParaRPr lang="en-US" dirty="0" smtClean="0"/>
          </a:p>
          <a:p>
            <a:endParaRPr lang="en-US" dirty="0" smtClean="0"/>
          </a:p>
          <a:p>
            <a:r>
              <a:rPr lang="en-US" baseline="0" dirty="0" smtClean="0"/>
              <a:t> Goals can change , Life paths can change but should never cost your Integrity never let other people dictate who you will be, be true to the Spirit inside you</a:t>
            </a:r>
          </a:p>
          <a:p>
            <a:endParaRPr lang="en-US" baseline="0" dirty="0" smtClean="0"/>
          </a:p>
          <a:p>
            <a:r>
              <a:rPr lang="en-US" baseline="0" dirty="0" smtClean="0"/>
              <a:t> </a:t>
            </a:r>
          </a:p>
          <a:p>
            <a:r>
              <a:rPr lang="en-US" baseline="0" dirty="0" smtClean="0"/>
              <a:t>1 John 4:4New King James Version (NKJV)</a:t>
            </a:r>
          </a:p>
          <a:p>
            <a:endParaRPr lang="en-US" baseline="0" dirty="0" smtClean="0"/>
          </a:p>
          <a:p>
            <a:r>
              <a:rPr lang="en-US" baseline="0" dirty="0" smtClean="0"/>
              <a:t>4 You are of God, little children, and have overcome them, because He who is in you is greater than he who is in the world. </a:t>
            </a:r>
            <a:endParaRPr lang="en-US" dirty="0"/>
          </a:p>
        </p:txBody>
      </p:sp>
      <p:sp>
        <p:nvSpPr>
          <p:cNvPr id="4" name="Slide Number Placeholder 3"/>
          <p:cNvSpPr>
            <a:spLocks noGrp="1"/>
          </p:cNvSpPr>
          <p:nvPr>
            <p:ph type="sldNum" sz="quarter" idx="10"/>
          </p:nvPr>
        </p:nvSpPr>
        <p:spPr/>
        <p:txBody>
          <a:bodyPr/>
          <a:lstStyle/>
          <a:p>
            <a:fld id="{2F88C7EB-74A0-4A4D-A40F-59A3052150E7}" type="slidenum">
              <a:rPr lang="en-US" smtClean="0"/>
              <a:t>5</a:t>
            </a:fld>
            <a:endParaRPr lang="en-US"/>
          </a:p>
        </p:txBody>
      </p:sp>
    </p:spTree>
    <p:extLst>
      <p:ext uri="{BB962C8B-B14F-4D97-AF65-F5344CB8AC3E}">
        <p14:creationId xmlns:p14="http://schemas.microsoft.com/office/powerpoint/2010/main" val="3337923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13 Brethren, I do not count myself to have apprehended; but one thing I do, forgetting those things which are behind and </a:t>
            </a:r>
            <a:r>
              <a:rPr lang="en-US" b="1" u="sng" dirty="0" smtClean="0"/>
              <a:t>reaching</a:t>
            </a:r>
            <a:r>
              <a:rPr lang="en-US" dirty="0" smtClean="0"/>
              <a:t> forward to those things which are ahead, 14 I press toward the goal for the prize of the upward call of God in Christ Jesus.</a:t>
            </a:r>
          </a:p>
          <a:p>
            <a:endParaRPr lang="en-US" dirty="0" smtClean="0"/>
          </a:p>
          <a:p>
            <a:r>
              <a:rPr lang="en-US" dirty="0" smtClean="0"/>
              <a:t>People can make decisions that can decline or stall you in your spiritual progress. Addictions can do this fast as anything, conditions such as depression can also do this. Another thing is pursuit of the world ; wealth, status , fame, glory </a:t>
            </a:r>
          </a:p>
          <a:p>
            <a:r>
              <a:rPr lang="en-US" dirty="0" smtClean="0"/>
              <a:t>Carefully look at </a:t>
            </a:r>
            <a:r>
              <a:rPr lang="en-US" smtClean="0"/>
              <a:t>the </a:t>
            </a:r>
            <a:endParaRPr lang="en-US" dirty="0"/>
          </a:p>
        </p:txBody>
      </p:sp>
      <p:sp>
        <p:nvSpPr>
          <p:cNvPr id="4" name="Slide Number Placeholder 3"/>
          <p:cNvSpPr>
            <a:spLocks noGrp="1"/>
          </p:cNvSpPr>
          <p:nvPr>
            <p:ph type="sldNum" sz="quarter" idx="10"/>
          </p:nvPr>
        </p:nvSpPr>
        <p:spPr/>
        <p:txBody>
          <a:bodyPr/>
          <a:lstStyle/>
          <a:p>
            <a:fld id="{2F88C7EB-74A0-4A4D-A40F-59A3052150E7}" type="slidenum">
              <a:rPr lang="en-US" smtClean="0"/>
              <a:t>6</a:t>
            </a:fld>
            <a:endParaRPr lang="en-US"/>
          </a:p>
        </p:txBody>
      </p:sp>
    </p:spTree>
    <p:extLst>
      <p:ext uri="{BB962C8B-B14F-4D97-AF65-F5344CB8AC3E}">
        <p14:creationId xmlns:p14="http://schemas.microsoft.com/office/powerpoint/2010/main" val="2991575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Eph</a:t>
            </a:r>
            <a:r>
              <a:rPr lang="en-US" dirty="0" smtClean="0"/>
              <a:t> 4: 25,32“Let each one of you speak truth with his neighbor,”</a:t>
            </a:r>
            <a:r>
              <a:rPr lang="en-US" baseline="0" dirty="0" smtClean="0"/>
              <a:t> </a:t>
            </a:r>
            <a:r>
              <a:rPr lang="en-US" dirty="0" smtClean="0"/>
              <a:t>for we are members of one another.</a:t>
            </a:r>
          </a:p>
          <a:p>
            <a:r>
              <a:rPr lang="en-US" dirty="0" smtClean="0"/>
              <a:t>And be kind to one another, tenderhearted, forgiving one another, even as God in Christ forgave you.</a:t>
            </a:r>
            <a:endParaRPr lang="en-US" dirty="0"/>
          </a:p>
        </p:txBody>
      </p:sp>
      <p:sp>
        <p:nvSpPr>
          <p:cNvPr id="4" name="Slide Number Placeholder 3"/>
          <p:cNvSpPr>
            <a:spLocks noGrp="1"/>
          </p:cNvSpPr>
          <p:nvPr>
            <p:ph type="sldNum" sz="quarter" idx="10"/>
          </p:nvPr>
        </p:nvSpPr>
        <p:spPr/>
        <p:txBody>
          <a:bodyPr/>
          <a:lstStyle/>
          <a:p>
            <a:fld id="{2F88C7EB-74A0-4A4D-A40F-59A3052150E7}" type="slidenum">
              <a:rPr lang="en-US" smtClean="0"/>
              <a:t>7</a:t>
            </a:fld>
            <a:endParaRPr lang="en-US"/>
          </a:p>
        </p:txBody>
      </p:sp>
    </p:spTree>
    <p:extLst>
      <p:ext uri="{BB962C8B-B14F-4D97-AF65-F5344CB8AC3E}">
        <p14:creationId xmlns:p14="http://schemas.microsoft.com/office/powerpoint/2010/main" val="115583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it reflect who I am in Christ</a:t>
            </a:r>
          </a:p>
          <a:p>
            <a:r>
              <a:rPr lang="en-US" dirty="0" err="1" smtClean="0"/>
              <a:t>Eph</a:t>
            </a:r>
            <a:r>
              <a:rPr lang="en-US" dirty="0" smtClean="0"/>
              <a:t> 4: indeed you have heard Him and have been taught by Him, as the truth is in Jesus: 22 that you put off, concerning your former conduct, the old man which grows corrupt according to the deceitful lusts, 23 and be renewed in the spirit of your mind, 24 and that you put on the new man which was created according to God, in true righteousness and holiness. </a:t>
            </a:r>
          </a:p>
          <a:p>
            <a:endParaRPr lang="en-US" dirty="0" smtClean="0"/>
          </a:p>
          <a:p>
            <a:r>
              <a:rPr lang="en-US" dirty="0" smtClean="0"/>
              <a:t>We are no longer defined by who we were but are defined by who we are in Christ</a:t>
            </a:r>
            <a:endParaRPr lang="en-US" dirty="0"/>
          </a:p>
        </p:txBody>
      </p:sp>
      <p:sp>
        <p:nvSpPr>
          <p:cNvPr id="4" name="Slide Number Placeholder 3"/>
          <p:cNvSpPr>
            <a:spLocks noGrp="1"/>
          </p:cNvSpPr>
          <p:nvPr>
            <p:ph type="sldNum" sz="quarter" idx="10"/>
          </p:nvPr>
        </p:nvSpPr>
        <p:spPr/>
        <p:txBody>
          <a:bodyPr/>
          <a:lstStyle/>
          <a:p>
            <a:fld id="{2F88C7EB-74A0-4A4D-A40F-59A3052150E7}" type="slidenum">
              <a:rPr lang="en-US" smtClean="0"/>
              <a:t>8</a:t>
            </a:fld>
            <a:endParaRPr lang="en-US"/>
          </a:p>
        </p:txBody>
      </p:sp>
    </p:spTree>
    <p:extLst>
      <p:ext uri="{BB962C8B-B14F-4D97-AF65-F5344CB8AC3E}">
        <p14:creationId xmlns:p14="http://schemas.microsoft.com/office/powerpoint/2010/main" val="84396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and </a:t>
            </a:r>
            <a:r>
              <a:rPr lang="en-US" dirty="0" err="1" smtClean="0"/>
              <a:t>coment</a:t>
            </a:r>
            <a:r>
              <a:rPr lang="en-US" smtClean="0"/>
              <a:t>.</a:t>
            </a:r>
            <a:endParaRPr lang="en-US"/>
          </a:p>
        </p:txBody>
      </p:sp>
      <p:sp>
        <p:nvSpPr>
          <p:cNvPr id="4" name="Slide Number Placeholder 3"/>
          <p:cNvSpPr>
            <a:spLocks noGrp="1"/>
          </p:cNvSpPr>
          <p:nvPr>
            <p:ph type="sldNum" sz="quarter" idx="10"/>
          </p:nvPr>
        </p:nvSpPr>
        <p:spPr/>
        <p:txBody>
          <a:bodyPr/>
          <a:lstStyle/>
          <a:p>
            <a:fld id="{2F88C7EB-74A0-4A4D-A40F-59A3052150E7}" type="slidenum">
              <a:rPr lang="en-US" smtClean="0"/>
              <a:t>9</a:t>
            </a:fld>
            <a:endParaRPr lang="en-US"/>
          </a:p>
        </p:txBody>
      </p:sp>
    </p:spTree>
    <p:extLst>
      <p:ext uri="{BB962C8B-B14F-4D97-AF65-F5344CB8AC3E}">
        <p14:creationId xmlns:p14="http://schemas.microsoft.com/office/powerpoint/2010/main" val="466586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Philippians 3:12-14 </a:t>
            </a:r>
          </a:p>
          <a:p>
            <a:r>
              <a:rPr lang="en-US" dirty="0" smtClean="0"/>
              <a:t>12 Not that I have already attained, or am already perfected; but I press on, that I may lay hold of that for which Christ Jesus has also laid hold of me. 13 Brethren, I do not count myself to have apprehended; but one thing I do, forgetting those things which are behind and reaching forward to those things which are ahead, 14 I press toward the goal for the prize of the upward call of God in Christ Jesus.</a:t>
            </a:r>
          </a:p>
          <a:p>
            <a:endParaRPr lang="en-US" dirty="0" smtClean="0"/>
          </a:p>
          <a:p>
            <a:r>
              <a:rPr lang="en-US" b="1" u="sng" dirty="0" smtClean="0">
                <a:effectLst>
                  <a:outerShdw blurRad="38100" dist="38100" dir="2700000" algn="tl">
                    <a:srgbClr val="000000">
                      <a:alpha val="43137"/>
                    </a:srgbClr>
                  </a:outerShdw>
                </a:effectLst>
              </a:rPr>
              <a:t>What Does God Think of my decision???</a:t>
            </a:r>
            <a:endParaRPr lang="en-US" b="1" u="sng"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2F88C7EB-74A0-4A4D-A40F-59A3052150E7}" type="slidenum">
              <a:rPr lang="en-US" smtClean="0"/>
              <a:t>10</a:t>
            </a:fld>
            <a:endParaRPr lang="en-US"/>
          </a:p>
        </p:txBody>
      </p:sp>
    </p:spTree>
    <p:extLst>
      <p:ext uri="{BB962C8B-B14F-4D97-AF65-F5344CB8AC3E}">
        <p14:creationId xmlns:p14="http://schemas.microsoft.com/office/powerpoint/2010/main" val="274987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654303-061E-4CCA-904B-2955BA9E22FC}"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BA6D1-0D05-4606-BD47-965CBAB11245}" type="slidenum">
              <a:rPr lang="en-US" smtClean="0"/>
              <a:t>‹#›</a:t>
            </a:fld>
            <a:endParaRPr lang="en-US"/>
          </a:p>
        </p:txBody>
      </p:sp>
    </p:spTree>
    <p:extLst>
      <p:ext uri="{BB962C8B-B14F-4D97-AF65-F5344CB8AC3E}">
        <p14:creationId xmlns:p14="http://schemas.microsoft.com/office/powerpoint/2010/main" val="221797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54303-061E-4CCA-904B-2955BA9E22FC}"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BA6D1-0D05-4606-BD47-965CBAB11245}" type="slidenum">
              <a:rPr lang="en-US" smtClean="0"/>
              <a:t>‹#›</a:t>
            </a:fld>
            <a:endParaRPr lang="en-US"/>
          </a:p>
        </p:txBody>
      </p:sp>
    </p:spTree>
    <p:extLst>
      <p:ext uri="{BB962C8B-B14F-4D97-AF65-F5344CB8AC3E}">
        <p14:creationId xmlns:p14="http://schemas.microsoft.com/office/powerpoint/2010/main" val="175324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54303-061E-4CCA-904B-2955BA9E22FC}"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BA6D1-0D05-4606-BD47-965CBAB11245}" type="slidenum">
              <a:rPr lang="en-US" smtClean="0"/>
              <a:t>‹#›</a:t>
            </a:fld>
            <a:endParaRPr lang="en-US"/>
          </a:p>
        </p:txBody>
      </p:sp>
    </p:spTree>
    <p:extLst>
      <p:ext uri="{BB962C8B-B14F-4D97-AF65-F5344CB8AC3E}">
        <p14:creationId xmlns:p14="http://schemas.microsoft.com/office/powerpoint/2010/main" val="370465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54303-061E-4CCA-904B-2955BA9E22FC}"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BA6D1-0D05-4606-BD47-965CBAB11245}" type="slidenum">
              <a:rPr lang="en-US" smtClean="0"/>
              <a:t>‹#›</a:t>
            </a:fld>
            <a:endParaRPr lang="en-US"/>
          </a:p>
        </p:txBody>
      </p:sp>
    </p:spTree>
    <p:extLst>
      <p:ext uri="{BB962C8B-B14F-4D97-AF65-F5344CB8AC3E}">
        <p14:creationId xmlns:p14="http://schemas.microsoft.com/office/powerpoint/2010/main" val="65787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54303-061E-4CCA-904B-2955BA9E22FC}" type="datetimeFigureOut">
              <a:rPr lang="en-US" smtClean="0"/>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BA6D1-0D05-4606-BD47-965CBAB11245}" type="slidenum">
              <a:rPr lang="en-US" smtClean="0"/>
              <a:t>‹#›</a:t>
            </a:fld>
            <a:endParaRPr lang="en-US"/>
          </a:p>
        </p:txBody>
      </p:sp>
    </p:spTree>
    <p:extLst>
      <p:ext uri="{BB962C8B-B14F-4D97-AF65-F5344CB8AC3E}">
        <p14:creationId xmlns:p14="http://schemas.microsoft.com/office/powerpoint/2010/main" val="309172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654303-061E-4CCA-904B-2955BA9E22FC}" type="datetimeFigureOut">
              <a:rPr lang="en-US" smtClean="0"/>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BA6D1-0D05-4606-BD47-965CBAB11245}" type="slidenum">
              <a:rPr lang="en-US" smtClean="0"/>
              <a:t>‹#›</a:t>
            </a:fld>
            <a:endParaRPr lang="en-US"/>
          </a:p>
        </p:txBody>
      </p:sp>
    </p:spTree>
    <p:extLst>
      <p:ext uri="{BB962C8B-B14F-4D97-AF65-F5344CB8AC3E}">
        <p14:creationId xmlns:p14="http://schemas.microsoft.com/office/powerpoint/2010/main" val="268934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654303-061E-4CCA-904B-2955BA9E22FC}" type="datetimeFigureOut">
              <a:rPr lang="en-US" smtClean="0"/>
              <a:t>7/19/2015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BA6D1-0D05-4606-BD47-965CBAB11245}" type="slidenum">
              <a:rPr lang="en-US" smtClean="0"/>
              <a:t>‹#›</a:t>
            </a:fld>
            <a:endParaRPr lang="en-US"/>
          </a:p>
        </p:txBody>
      </p:sp>
    </p:spTree>
    <p:extLst>
      <p:ext uri="{BB962C8B-B14F-4D97-AF65-F5344CB8AC3E}">
        <p14:creationId xmlns:p14="http://schemas.microsoft.com/office/powerpoint/2010/main" val="15419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654303-061E-4CCA-904B-2955BA9E22FC}" type="datetimeFigureOut">
              <a:rPr lang="en-US" smtClean="0"/>
              <a:t>7/19/2015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BA6D1-0D05-4606-BD47-965CBAB11245}" type="slidenum">
              <a:rPr lang="en-US" smtClean="0"/>
              <a:t>‹#›</a:t>
            </a:fld>
            <a:endParaRPr lang="en-US"/>
          </a:p>
        </p:txBody>
      </p:sp>
    </p:spTree>
    <p:extLst>
      <p:ext uri="{BB962C8B-B14F-4D97-AF65-F5344CB8AC3E}">
        <p14:creationId xmlns:p14="http://schemas.microsoft.com/office/powerpoint/2010/main" val="106866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54303-061E-4CCA-904B-2955BA9E22FC}" type="datetimeFigureOut">
              <a:rPr lang="en-US" smtClean="0"/>
              <a:t>7/19/2015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BA6D1-0D05-4606-BD47-965CBAB11245}" type="slidenum">
              <a:rPr lang="en-US" smtClean="0"/>
              <a:t>‹#›</a:t>
            </a:fld>
            <a:endParaRPr lang="en-US"/>
          </a:p>
        </p:txBody>
      </p:sp>
    </p:spTree>
    <p:extLst>
      <p:ext uri="{BB962C8B-B14F-4D97-AF65-F5344CB8AC3E}">
        <p14:creationId xmlns:p14="http://schemas.microsoft.com/office/powerpoint/2010/main" val="37138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54303-061E-4CCA-904B-2955BA9E22FC}" type="datetimeFigureOut">
              <a:rPr lang="en-US" smtClean="0"/>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BA6D1-0D05-4606-BD47-965CBAB11245}" type="slidenum">
              <a:rPr lang="en-US" smtClean="0"/>
              <a:t>‹#›</a:t>
            </a:fld>
            <a:endParaRPr lang="en-US"/>
          </a:p>
        </p:txBody>
      </p:sp>
    </p:spTree>
    <p:extLst>
      <p:ext uri="{BB962C8B-B14F-4D97-AF65-F5344CB8AC3E}">
        <p14:creationId xmlns:p14="http://schemas.microsoft.com/office/powerpoint/2010/main" val="390237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54303-061E-4CCA-904B-2955BA9E22FC}" type="datetimeFigureOut">
              <a:rPr lang="en-US" smtClean="0"/>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BA6D1-0D05-4606-BD47-965CBAB11245}" type="slidenum">
              <a:rPr lang="en-US" smtClean="0"/>
              <a:t>‹#›</a:t>
            </a:fld>
            <a:endParaRPr lang="en-US"/>
          </a:p>
        </p:txBody>
      </p:sp>
    </p:spTree>
    <p:extLst>
      <p:ext uri="{BB962C8B-B14F-4D97-AF65-F5344CB8AC3E}">
        <p14:creationId xmlns:p14="http://schemas.microsoft.com/office/powerpoint/2010/main" val="359558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54303-061E-4CCA-904B-2955BA9E22FC}" type="datetimeFigureOut">
              <a:rPr lang="en-US" smtClean="0"/>
              <a:t>7/19/2015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BA6D1-0D05-4606-BD47-965CBAB11245}" type="slidenum">
              <a:rPr lang="en-US" smtClean="0"/>
              <a:t>‹#›</a:t>
            </a:fld>
            <a:endParaRPr lang="en-US"/>
          </a:p>
        </p:txBody>
      </p:sp>
    </p:spTree>
    <p:extLst>
      <p:ext uri="{BB962C8B-B14F-4D97-AF65-F5344CB8AC3E}">
        <p14:creationId xmlns:p14="http://schemas.microsoft.com/office/powerpoint/2010/main" val="1192009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692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3962400"/>
            <a:ext cx="7467600" cy="1477328"/>
          </a:xfrm>
          <a:prstGeom prst="rect">
            <a:avLst/>
          </a:prstGeom>
          <a:noFill/>
        </p:spPr>
        <p:txBody>
          <a:bodyPr wrap="square" rtlCol="0">
            <a:spAutoFit/>
          </a:bodyPr>
          <a:lstStyle/>
          <a:p>
            <a:endParaRPr lang="en-US" dirty="0" smtClean="0"/>
          </a:p>
          <a:p>
            <a:pPr algn="ctr"/>
            <a:r>
              <a:rPr lang="en-US" sz="7200" b="1" dirty="0" smtClean="0">
                <a:effectLst>
                  <a:outerShdw blurRad="38100" dist="38100" dir="2700000" algn="tl">
                    <a:srgbClr val="000000">
                      <a:alpha val="43137"/>
                    </a:srgbClr>
                  </a:outerShdw>
                </a:effectLst>
              </a:rPr>
              <a:t>Does It Honor God </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207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keepcalm-o-matic.co.uk/i/keep-calm-and-focus-on-priorit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22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974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cldr.files.wordpress.com/2013/01/priorities-road-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769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92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cldr.files.wordpress.com/2013/01/priorities-road-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769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73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10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3240881"/>
            <a:ext cx="7467600" cy="3693319"/>
          </a:xfrm>
          <a:prstGeom prst="rect">
            <a:avLst/>
          </a:prstGeom>
          <a:noFill/>
        </p:spPr>
        <p:txBody>
          <a:bodyPr wrap="square" rtlCol="0">
            <a:spAutoFit/>
          </a:bodyPr>
          <a:lstStyle/>
          <a:p>
            <a:endParaRPr lang="en-US" dirty="0" smtClean="0"/>
          </a:p>
          <a:p>
            <a:pPr algn="ctr"/>
            <a:r>
              <a:rPr lang="en-US" sz="7200" b="1" dirty="0" smtClean="0">
                <a:effectLst>
                  <a:outerShdw blurRad="38100" dist="38100" dir="2700000" algn="tl">
                    <a:srgbClr val="000000">
                      <a:alpha val="43137"/>
                    </a:srgbClr>
                  </a:outerShdw>
                </a:effectLst>
              </a:rPr>
              <a:t>Does It Advance My Integrity in Christ</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378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2971800"/>
            <a:ext cx="7467600" cy="3693319"/>
          </a:xfrm>
          <a:prstGeom prst="rect">
            <a:avLst/>
          </a:prstGeom>
          <a:noFill/>
        </p:spPr>
        <p:txBody>
          <a:bodyPr wrap="square" rtlCol="0">
            <a:spAutoFit/>
          </a:bodyPr>
          <a:lstStyle/>
          <a:p>
            <a:endParaRPr lang="en-US" dirty="0" smtClean="0"/>
          </a:p>
          <a:p>
            <a:pPr algn="ctr"/>
            <a:r>
              <a:rPr lang="en-US" sz="7200" b="1" dirty="0" smtClean="0">
                <a:effectLst>
                  <a:outerShdw blurRad="38100" dist="38100" dir="2700000" algn="tl">
                    <a:srgbClr val="000000">
                      <a:alpha val="43137"/>
                    </a:srgbClr>
                  </a:outerShdw>
                </a:effectLst>
              </a:rPr>
              <a:t>Does It Move Me Closer Or Further From God</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786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2971800"/>
            <a:ext cx="7467600" cy="3693319"/>
          </a:xfrm>
          <a:prstGeom prst="rect">
            <a:avLst/>
          </a:prstGeom>
          <a:noFill/>
        </p:spPr>
        <p:txBody>
          <a:bodyPr wrap="square" rtlCol="0">
            <a:spAutoFit/>
          </a:bodyPr>
          <a:lstStyle/>
          <a:p>
            <a:endParaRPr lang="en-US" dirty="0" smtClean="0"/>
          </a:p>
          <a:p>
            <a:pPr algn="ctr"/>
            <a:r>
              <a:rPr lang="en-US" sz="7200" b="1" dirty="0" smtClean="0">
                <a:effectLst>
                  <a:outerShdw blurRad="38100" dist="38100" dir="2700000" algn="tl">
                    <a:srgbClr val="000000">
                      <a:alpha val="43137"/>
                    </a:srgbClr>
                  </a:outerShdw>
                </a:effectLst>
              </a:rPr>
              <a:t>Does It Honor Who I Am In The Body Of Christ</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392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3962400"/>
            <a:ext cx="7467600" cy="2585323"/>
          </a:xfrm>
          <a:prstGeom prst="rect">
            <a:avLst/>
          </a:prstGeom>
          <a:noFill/>
        </p:spPr>
        <p:txBody>
          <a:bodyPr wrap="square" rtlCol="0">
            <a:spAutoFit/>
          </a:bodyPr>
          <a:lstStyle/>
          <a:p>
            <a:endParaRPr lang="en-US" dirty="0" smtClean="0"/>
          </a:p>
          <a:p>
            <a:pPr algn="ctr"/>
            <a:r>
              <a:rPr lang="en-US" sz="7200" b="1" dirty="0" smtClean="0">
                <a:effectLst>
                  <a:outerShdw blurRad="38100" dist="38100" dir="2700000" algn="tl">
                    <a:srgbClr val="000000">
                      <a:alpha val="43137"/>
                    </a:srgbClr>
                  </a:outerShdw>
                </a:effectLst>
              </a:rPr>
              <a:t>Does It Honor Who I Am In Christ</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60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izquotes.com/quotes-pictures/quote-you-have-to-decide-what-your-highest-priorities-are-and-have-the-courage-pleasantly-smilingly-stephen-covey-3003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69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739</Words>
  <Application>Microsoft Office PowerPoint</Application>
  <PresentationFormat>On-screen Show (4:3)</PresentationFormat>
  <Paragraphs>59</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GBC</cp:lastModifiedBy>
  <cp:revision>29</cp:revision>
  <dcterms:created xsi:type="dcterms:W3CDTF">2015-07-18T19:20:28Z</dcterms:created>
  <dcterms:modified xsi:type="dcterms:W3CDTF">2015-07-19T15:36:47Z</dcterms:modified>
</cp:coreProperties>
</file>