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9" r:id="rId2"/>
    <p:sldId id="283" r:id="rId3"/>
    <p:sldId id="290" r:id="rId4"/>
    <p:sldId id="291" r:id="rId5"/>
    <p:sldId id="292" r:id="rId6"/>
    <p:sldId id="278" r:id="rId7"/>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34737" autoAdjust="0"/>
  </p:normalViewPr>
  <p:slideViewPr>
    <p:cSldViewPr>
      <p:cViewPr varScale="1">
        <p:scale>
          <a:sx n="52" d="100"/>
          <a:sy n="52" d="100"/>
        </p:scale>
        <p:origin x="3072"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12/17/2019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luke+2&amp;version=NKJV#fen-NKJV-24981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1+cor+13&amp;version=NKJV#fen-NKJV-28676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four places in scripture that give us our lists of Spiritual Gifts</a:t>
            </a:r>
          </a:p>
          <a:p>
            <a:pPr fontAlgn="t"/>
            <a:r>
              <a:rPr lang="en-US" dirty="0"/>
              <a:t>Romans 12:6–8 </a:t>
            </a:r>
          </a:p>
          <a:p>
            <a:pPr fontAlgn="t"/>
            <a:endParaRPr lang="en-US" dirty="0"/>
          </a:p>
          <a:p>
            <a:pPr fontAlgn="t"/>
            <a:r>
              <a:rPr lang="en-US" dirty="0"/>
              <a:t>    Prophecy</a:t>
            </a:r>
          </a:p>
          <a:p>
            <a:pPr fontAlgn="t"/>
            <a:r>
              <a:rPr lang="en-US" dirty="0"/>
              <a:t>    Serving</a:t>
            </a:r>
          </a:p>
          <a:p>
            <a:pPr fontAlgn="t"/>
            <a:r>
              <a:rPr lang="en-US" dirty="0"/>
              <a:t>    Teaching</a:t>
            </a:r>
          </a:p>
          <a:p>
            <a:pPr fontAlgn="t"/>
            <a:r>
              <a:rPr lang="en-US" dirty="0"/>
              <a:t>    Exhortation</a:t>
            </a:r>
          </a:p>
          <a:p>
            <a:pPr fontAlgn="t"/>
            <a:r>
              <a:rPr lang="en-US" dirty="0"/>
              <a:t>    Giving</a:t>
            </a:r>
          </a:p>
          <a:p>
            <a:pPr fontAlgn="t"/>
            <a:r>
              <a:rPr lang="en-US" dirty="0"/>
              <a:t>    Leadership</a:t>
            </a:r>
          </a:p>
          <a:p>
            <a:pPr fontAlgn="t"/>
            <a:r>
              <a:rPr lang="en-US" dirty="0"/>
              <a:t>    Mercy</a:t>
            </a:r>
          </a:p>
          <a:p>
            <a:pPr fontAlgn="t"/>
            <a:endParaRPr lang="en-US" dirty="0"/>
          </a:p>
          <a:p>
            <a:pPr fontAlgn="t"/>
            <a:r>
              <a:rPr lang="en-US" dirty="0"/>
              <a:t>	</a:t>
            </a:r>
          </a:p>
          <a:p>
            <a:pPr fontAlgn="t"/>
            <a:r>
              <a:rPr lang="en-US" dirty="0"/>
              <a:t>1 Corinthians 12:8–10 	</a:t>
            </a:r>
          </a:p>
          <a:p>
            <a:pPr fontAlgn="t"/>
            <a:r>
              <a:rPr lang="en-US" dirty="0"/>
              <a:t>    Word of wisdom</a:t>
            </a:r>
          </a:p>
          <a:p>
            <a:pPr fontAlgn="t"/>
            <a:r>
              <a:rPr lang="en-US" dirty="0"/>
              <a:t>    Word of knowledge</a:t>
            </a:r>
          </a:p>
          <a:p>
            <a:pPr fontAlgn="t"/>
            <a:r>
              <a:rPr lang="en-US" dirty="0"/>
              <a:t>    Faith</a:t>
            </a:r>
          </a:p>
          <a:p>
            <a:pPr fontAlgn="t"/>
            <a:r>
              <a:rPr lang="en-US" dirty="0"/>
              <a:t>    Gifts of healings</a:t>
            </a:r>
          </a:p>
          <a:p>
            <a:pPr fontAlgn="t"/>
            <a:r>
              <a:rPr lang="en-US" dirty="0"/>
              <a:t>    Miracles</a:t>
            </a:r>
          </a:p>
          <a:p>
            <a:pPr fontAlgn="t"/>
            <a:r>
              <a:rPr lang="en-US" dirty="0"/>
              <a:t>    Prophecy</a:t>
            </a:r>
          </a:p>
          <a:p>
            <a:pPr fontAlgn="t"/>
            <a:r>
              <a:rPr lang="en-US" dirty="0"/>
              <a:t>    Distinguishing between spirits</a:t>
            </a:r>
          </a:p>
          <a:p>
            <a:pPr fontAlgn="t"/>
            <a:r>
              <a:rPr lang="en-US" dirty="0"/>
              <a:t>    Tongues</a:t>
            </a:r>
          </a:p>
          <a:p>
            <a:pPr fontAlgn="t"/>
            <a:r>
              <a:rPr lang="en-US" dirty="0"/>
              <a:t>    Interpretation of tongues</a:t>
            </a:r>
          </a:p>
          <a:p>
            <a:pPr fontAlgn="t"/>
            <a:endParaRPr lang="en-US" dirty="0"/>
          </a:p>
          <a:p>
            <a:pPr fontAlgn="t"/>
            <a:r>
              <a:rPr lang="en-US" dirty="0"/>
              <a:t>	</a:t>
            </a:r>
          </a:p>
          <a:p>
            <a:pPr fontAlgn="t"/>
            <a:endParaRPr lang="en-US" dirty="0"/>
          </a:p>
          <a:p>
            <a:pPr fontAlgn="t"/>
            <a:r>
              <a:rPr lang="en-US" dirty="0"/>
              <a:t>1 Cor 12: 28-30</a:t>
            </a:r>
          </a:p>
          <a:p>
            <a:pPr fontAlgn="t"/>
            <a:r>
              <a:rPr lang="en-US" dirty="0"/>
              <a:t>    Apostle</a:t>
            </a:r>
          </a:p>
          <a:p>
            <a:pPr fontAlgn="t"/>
            <a:r>
              <a:rPr lang="en-US" dirty="0"/>
              <a:t>    Prophet</a:t>
            </a:r>
          </a:p>
          <a:p>
            <a:pPr fontAlgn="t"/>
            <a:r>
              <a:rPr lang="en-US" dirty="0"/>
              <a:t>    Teacher</a:t>
            </a:r>
          </a:p>
          <a:p>
            <a:pPr fontAlgn="t"/>
            <a:r>
              <a:rPr lang="en-US" dirty="0"/>
              <a:t>    Miracles</a:t>
            </a:r>
          </a:p>
          <a:p>
            <a:pPr fontAlgn="t"/>
            <a:r>
              <a:rPr lang="en-US" dirty="0"/>
              <a:t>    Kinds of healings</a:t>
            </a:r>
          </a:p>
          <a:p>
            <a:pPr fontAlgn="t"/>
            <a:r>
              <a:rPr lang="en-US" dirty="0"/>
              <a:t>    Helps</a:t>
            </a:r>
          </a:p>
          <a:p>
            <a:pPr fontAlgn="t"/>
            <a:r>
              <a:rPr lang="en-US" dirty="0"/>
              <a:t>    Administration</a:t>
            </a:r>
          </a:p>
          <a:p>
            <a:pPr fontAlgn="t"/>
            <a:r>
              <a:rPr lang="en-US" dirty="0"/>
              <a:t>    Tongues</a:t>
            </a:r>
          </a:p>
          <a:p>
            <a:pPr fontAlgn="t"/>
            <a:endParaRPr lang="en-US" dirty="0"/>
          </a:p>
          <a:p>
            <a:pPr fontAlgn="t"/>
            <a:r>
              <a:rPr lang="en-US" dirty="0"/>
              <a:t>	</a:t>
            </a: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t>Ephesians 4:11 </a:t>
            </a:r>
          </a:p>
          <a:p>
            <a:pPr fontAlgn="t"/>
            <a:endParaRPr lang="en-US" dirty="0"/>
          </a:p>
          <a:p>
            <a:pPr fontAlgn="t"/>
            <a:r>
              <a:rPr lang="en-US" dirty="0"/>
              <a:t>    Apostle</a:t>
            </a:r>
          </a:p>
          <a:p>
            <a:pPr fontAlgn="t"/>
            <a:r>
              <a:rPr lang="en-US" dirty="0"/>
              <a:t>    Prophet</a:t>
            </a:r>
          </a:p>
          <a:p>
            <a:pPr fontAlgn="t"/>
            <a:r>
              <a:rPr lang="en-US" dirty="0"/>
              <a:t>    Evangelist</a:t>
            </a:r>
          </a:p>
          <a:p>
            <a:pPr fontAlgn="t"/>
            <a:r>
              <a:rPr lang="en-US" dirty="0"/>
              <a:t>    Pastor</a:t>
            </a:r>
          </a:p>
          <a:p>
            <a:pPr fontAlgn="t"/>
            <a:r>
              <a:rPr lang="en-US" dirty="0"/>
              <a:t>    Teacher</a:t>
            </a:r>
            <a:endParaRPr lang="en-US" dirty="0">
              <a:effectLst/>
            </a:endParaRPr>
          </a:p>
          <a:p>
            <a:endParaRPr lang="en-US" b="0" dirty="0"/>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Spiritual Gifts of ’82 blizzard on Spiritual Gifts Eve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the Spiritual Gifts story:  Mary and Joseph Searching For a place to stay and ending up in a barn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it was, that while they were there, the days were completed for her to be delivered. </a:t>
            </a:r>
            <a:r>
              <a:rPr lang="en-US" baseline="30000" dirty="0"/>
              <a:t>7 </a:t>
            </a:r>
            <a:r>
              <a:rPr lang="en-US" dirty="0"/>
              <a:t>And she brought forth her firstborn Son, and wrapped Him in swaddling cloths, and laid Him in a </a:t>
            </a:r>
            <a:r>
              <a:rPr lang="en-US" baseline="30000" dirty="0"/>
              <a:t>[</a:t>
            </a:r>
            <a:r>
              <a:rPr lang="en-US" baseline="30000" dirty="0">
                <a:hlinkClick r:id="rId3" tooltip="See footnote b"/>
              </a:rPr>
              <a:t>b</a:t>
            </a:r>
            <a:r>
              <a:rPr lang="en-US" baseline="30000" dirty="0"/>
              <a:t>]</a:t>
            </a:r>
            <a:r>
              <a:rPr lang="en-US" dirty="0"/>
              <a:t>manger, because there was no room for them in the inn.</a:t>
            </a:r>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a:p>
        </p:txBody>
      </p:sp>
    </p:spTree>
    <p:extLst>
      <p:ext uri="{BB962C8B-B14F-4D97-AF65-F5344CB8AC3E}">
        <p14:creationId xmlns:p14="http://schemas.microsoft.com/office/powerpoint/2010/main" val="401475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Cor. 13 8-10 </a:t>
            </a:r>
            <a:r>
              <a:rPr lang="en-US" sz="1200" b="0" i="0" u="none" strike="noStrike" kern="1200" dirty="0">
                <a:solidFill>
                  <a:schemeClr val="tx1"/>
                </a:solidFill>
                <a:effectLst/>
                <a:latin typeface="+mn-lt"/>
                <a:ea typeface="+mn-ea"/>
                <a:cs typeface="+mn-cs"/>
              </a:rPr>
              <a:t>But whether </a:t>
            </a:r>
            <a:r>
              <a:rPr lang="en-US" sz="1200" b="0" i="1" u="none" strike="noStrike" kern="1200" dirty="0">
                <a:solidFill>
                  <a:schemeClr val="tx1"/>
                </a:solidFill>
                <a:effectLst/>
                <a:latin typeface="+mn-lt"/>
                <a:ea typeface="+mn-ea"/>
                <a:cs typeface="+mn-cs"/>
              </a:rPr>
              <a:t>there are</a:t>
            </a:r>
            <a:r>
              <a:rPr lang="en-US" sz="1200" b="0" i="0" u="none" strike="noStrike" kern="1200" dirty="0">
                <a:solidFill>
                  <a:schemeClr val="tx1"/>
                </a:solidFill>
                <a:effectLst/>
                <a:latin typeface="+mn-lt"/>
                <a:ea typeface="+mn-ea"/>
                <a:cs typeface="+mn-cs"/>
              </a:rPr>
              <a:t> prophecies, they will fail; whether </a:t>
            </a:r>
            <a:r>
              <a:rPr lang="en-US" sz="1200" b="0" i="1" u="none" strike="noStrike" kern="1200" dirty="0">
                <a:solidFill>
                  <a:schemeClr val="tx1"/>
                </a:solidFill>
                <a:effectLst/>
                <a:latin typeface="+mn-lt"/>
                <a:ea typeface="+mn-ea"/>
                <a:cs typeface="+mn-cs"/>
              </a:rPr>
              <a:t>there are</a:t>
            </a:r>
            <a:r>
              <a:rPr lang="en-US" sz="1200" b="0" i="0" u="none" strike="noStrike" kern="1200" dirty="0">
                <a:solidFill>
                  <a:schemeClr val="tx1"/>
                </a:solidFill>
                <a:effectLst/>
                <a:latin typeface="+mn-lt"/>
                <a:ea typeface="+mn-ea"/>
                <a:cs typeface="+mn-cs"/>
              </a:rPr>
              <a:t> tongues, they will cease; whether </a:t>
            </a:r>
            <a:r>
              <a:rPr lang="en-US" sz="1200" b="0" i="1" u="none" strike="noStrike" kern="1200" dirty="0">
                <a:solidFill>
                  <a:schemeClr val="tx1"/>
                </a:solidFill>
                <a:effectLst/>
                <a:latin typeface="+mn-lt"/>
                <a:ea typeface="+mn-ea"/>
                <a:cs typeface="+mn-cs"/>
              </a:rPr>
              <a:t>there is</a:t>
            </a:r>
            <a:r>
              <a:rPr lang="en-US" sz="1200" b="0" i="0" u="none" strike="noStrike" kern="1200" dirty="0">
                <a:solidFill>
                  <a:schemeClr val="tx1"/>
                </a:solidFill>
                <a:effectLst/>
                <a:latin typeface="+mn-lt"/>
                <a:ea typeface="+mn-ea"/>
                <a:cs typeface="+mn-cs"/>
              </a:rPr>
              <a:t> knowledge, it will vanish away. </a:t>
            </a:r>
            <a:r>
              <a:rPr lang="en-US" sz="1200" b="1" i="0" u="none" strike="noStrike" kern="1200" baseline="30000" dirty="0">
                <a:solidFill>
                  <a:schemeClr val="tx1"/>
                </a:solidFill>
                <a:effectLst/>
                <a:latin typeface="+mn-lt"/>
                <a:ea typeface="+mn-ea"/>
                <a:cs typeface="+mn-cs"/>
              </a:rPr>
              <a:t>9 </a:t>
            </a:r>
            <a:r>
              <a:rPr lang="en-US" sz="1200" b="0" i="0" u="none" strike="noStrike" kern="1200" dirty="0">
                <a:solidFill>
                  <a:schemeClr val="tx1"/>
                </a:solidFill>
                <a:effectLst/>
                <a:latin typeface="+mn-lt"/>
                <a:ea typeface="+mn-ea"/>
                <a:cs typeface="+mn-cs"/>
              </a:rPr>
              <a:t>For we know in part and we prophesy in part. </a:t>
            </a:r>
            <a:r>
              <a:rPr lang="en-US" sz="1200" b="1" i="0" u="none" strike="noStrike" kern="1200" baseline="30000" dirty="0">
                <a:solidFill>
                  <a:schemeClr val="tx1"/>
                </a:solidFill>
                <a:effectLst/>
                <a:latin typeface="+mn-lt"/>
                <a:ea typeface="+mn-ea"/>
                <a:cs typeface="+mn-cs"/>
              </a:rPr>
              <a:t>10 </a:t>
            </a:r>
            <a:r>
              <a:rPr lang="en-US" sz="1200" b="0" i="0" u="none" strike="noStrike" kern="1200" dirty="0">
                <a:solidFill>
                  <a:schemeClr val="tx1"/>
                </a:solidFill>
                <a:effectLst/>
                <a:latin typeface="+mn-lt"/>
                <a:ea typeface="+mn-ea"/>
                <a:cs typeface="+mn-cs"/>
              </a:rPr>
              <a:t>But when that which is </a:t>
            </a:r>
            <a:r>
              <a:rPr lang="en-US" sz="1200" b="0" i="0" u="none" strike="noStrike"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d"/>
              </a:rPr>
              <a:t>d</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perfect has come, then that which is in part will be done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Gifts that were given to help understand God’s plan before the Apostle Paul brought to completion the Word of God</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399676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These are the Gifts that we will be covering in the next little while </a:t>
            </a:r>
          </a:p>
          <a:p>
            <a:pPr fontAlgn="t"/>
            <a:r>
              <a:rPr lang="en-US" dirty="0"/>
              <a:t>Romans 12:6–8 </a:t>
            </a:r>
          </a:p>
          <a:p>
            <a:pPr fontAlgn="t"/>
            <a:endParaRPr lang="en-US" dirty="0"/>
          </a:p>
          <a:p>
            <a:pPr fontAlgn="t"/>
            <a:r>
              <a:rPr lang="en-US" dirty="0"/>
              <a:t>    Serving</a:t>
            </a:r>
          </a:p>
          <a:p>
            <a:pPr fontAlgn="t"/>
            <a:r>
              <a:rPr lang="en-US" dirty="0"/>
              <a:t>    Teaching</a:t>
            </a:r>
          </a:p>
          <a:p>
            <a:pPr fontAlgn="t"/>
            <a:r>
              <a:rPr lang="en-US" dirty="0"/>
              <a:t>    Exhortation</a:t>
            </a:r>
          </a:p>
          <a:p>
            <a:pPr fontAlgn="t"/>
            <a:r>
              <a:rPr lang="en-US" dirty="0"/>
              <a:t>    Giving</a:t>
            </a:r>
          </a:p>
          <a:p>
            <a:pPr fontAlgn="t"/>
            <a:r>
              <a:rPr lang="en-US" dirty="0"/>
              <a:t>    Leadership</a:t>
            </a:r>
          </a:p>
          <a:p>
            <a:pPr fontAlgn="t"/>
            <a:r>
              <a:rPr lang="en-US" dirty="0"/>
              <a:t>    Mercy</a:t>
            </a:r>
          </a:p>
          <a:p>
            <a:pPr fontAlgn="t"/>
            <a:endParaRPr lang="en-US" dirty="0"/>
          </a:p>
          <a:p>
            <a:pPr fontAlgn="t"/>
            <a:r>
              <a:rPr lang="en-US" dirty="0"/>
              <a:t>1 Cor 12: 28-30</a:t>
            </a:r>
          </a:p>
          <a:p>
            <a:pPr fontAlgn="t"/>
            <a:r>
              <a:rPr lang="en-US" dirty="0"/>
              <a:t>    </a:t>
            </a:r>
            <a:r>
              <a:rPr lang="en-US" b="1" dirty="0">
                <a:solidFill>
                  <a:srgbClr val="FF0000"/>
                </a:solidFill>
              </a:rPr>
              <a:t>Apostle</a:t>
            </a:r>
          </a:p>
          <a:p>
            <a:pPr fontAlgn="t"/>
            <a:r>
              <a:rPr lang="en-US" b="1" dirty="0">
                <a:solidFill>
                  <a:srgbClr val="FF0000"/>
                </a:solidFill>
              </a:rPr>
              <a:t>    Prophet</a:t>
            </a:r>
          </a:p>
          <a:p>
            <a:pPr fontAlgn="t"/>
            <a:r>
              <a:rPr lang="en-US" dirty="0"/>
              <a:t>    Teacher</a:t>
            </a:r>
          </a:p>
          <a:p>
            <a:pPr fontAlgn="t"/>
            <a:r>
              <a:rPr lang="en-US" dirty="0"/>
              <a:t>    Helps</a:t>
            </a:r>
          </a:p>
          <a:p>
            <a:pPr fontAlgn="t"/>
            <a:r>
              <a:rPr lang="en-US" dirty="0"/>
              <a:t>    Administration</a:t>
            </a:r>
          </a:p>
          <a:p>
            <a:pPr fontAlgn="t"/>
            <a:r>
              <a:rPr lang="en-US" dirty="0"/>
              <a:t>    </a:t>
            </a:r>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426083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These are the Offices God has given for leadership to fulfill what </a:t>
            </a:r>
            <a:r>
              <a:rPr lang="en-US" dirty="0" err="1"/>
              <a:t>paul</a:t>
            </a:r>
            <a:r>
              <a:rPr lang="en-US" dirty="0"/>
              <a:t> says in </a:t>
            </a:r>
            <a:r>
              <a:rPr lang="en-US" dirty="0" err="1"/>
              <a:t>eph</a:t>
            </a:r>
            <a:r>
              <a:rPr lang="en-US" dirty="0"/>
              <a:t> 4:11-12 for the equipping of the saints for the work of ministry, for the [e]edifying of the body of Christ, </a:t>
            </a:r>
          </a:p>
          <a:p>
            <a:pPr fontAlgn="t"/>
            <a:r>
              <a:rPr lang="en-US" dirty="0"/>
              <a:t>Ephesians 4:11 </a:t>
            </a:r>
          </a:p>
          <a:p>
            <a:pPr fontAlgn="t"/>
            <a:endParaRPr lang="en-US" dirty="0"/>
          </a:p>
          <a:p>
            <a:pPr fontAlgn="t"/>
            <a:r>
              <a:rPr lang="en-US" dirty="0"/>
              <a:t>    Apostle - a vigorous and pioneering advocate or supporter of a particular policy, idea, or cause. The purpose of such sending off is usually to convey a message, and thus "messenger, "ambassador"</a:t>
            </a:r>
          </a:p>
          <a:p>
            <a:pPr fontAlgn="t"/>
            <a:r>
              <a:rPr lang="en-US" dirty="0"/>
              <a:t>                     As an office in the Church it is a Pastor who Believes understands and can convey the truth of the mystery The gospel given to the Apostol Paul)</a:t>
            </a:r>
          </a:p>
          <a:p>
            <a:pPr fontAlgn="t"/>
            <a:r>
              <a:rPr lang="en-US" dirty="0"/>
              <a:t>    Prophet - A person regarded as an inspired teacher or proclaimer of the will of God. One who understands and can convey the Scripture rightly divided ( A Theologian)</a:t>
            </a:r>
          </a:p>
          <a:p>
            <a:pPr fontAlgn="t"/>
            <a:r>
              <a:rPr lang="en-US" dirty="0"/>
              <a:t>    Evangelist- One who teaches and trains Body members in the ways to share the message of Salvation and grace to lead the lost to Christ ,  and oversees outreach ministries.</a:t>
            </a:r>
          </a:p>
          <a:p>
            <a:pPr fontAlgn="t"/>
            <a:r>
              <a:rPr lang="en-US" dirty="0"/>
              <a:t>    Pastor / Teacher – An overseer/ caretaker of the body, one who has the ability (God given) to share the truth of scripture in a way that is easily understood and conveyed.</a:t>
            </a:r>
          </a:p>
          <a:p>
            <a:pPr fontAlgn="t"/>
            <a:endParaRPr lang="en-US" dirty="0"/>
          </a:p>
          <a:p>
            <a:pPr fontAlgn="t"/>
            <a:r>
              <a:rPr lang="en-US" dirty="0"/>
              <a:t>Eph 4: 11- 15  11 And He Himself gave some to be apostles, some prophets, some evangelists, and some pastors and teachers, 12 </a:t>
            </a:r>
            <a:r>
              <a:rPr lang="en-US" b="1" dirty="0"/>
              <a:t>for the equipping of the saints for the work of ministry, for the [e]edifying of the body of Christ</a:t>
            </a:r>
            <a:r>
              <a:rPr lang="en-US" dirty="0"/>
              <a:t>, 13 till we all come to the unity of the faith and of the knowledge of the Son of God, to a perfect man, to the measure of the stature of the fullness of Christ; 14 that we should no longer be children, tossed to and </a:t>
            </a:r>
            <a:r>
              <a:rPr lang="en-US" dirty="0" err="1"/>
              <a:t>fro</a:t>
            </a:r>
            <a:r>
              <a:rPr lang="en-US" dirty="0"/>
              <a:t> and carried about with every wind of doctrine, by the trickery of men, in the cunning craftiness of deceitful plotting, 15 but, speaking the truth in love, may grow up in all things into Him who is the head—Christ— </a:t>
            </a:r>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76652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40688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12/17/2019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12/17/2019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12/17/2019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12/17/2019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12/17/2019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12/17/2019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12/17/2019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12/17/2019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12/17/2019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12/17/2019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12/17/2019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12/17/2019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904786"/>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819400" y="1977936"/>
            <a:ext cx="6019800" cy="1015663"/>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p:txBody>
      </p:sp>
    </p:spTree>
    <p:extLst>
      <p:ext uri="{BB962C8B-B14F-4D97-AF65-F5344CB8AC3E}">
        <p14:creationId xmlns:p14="http://schemas.microsoft.com/office/powerpoint/2010/main" val="3369530031"/>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677656"/>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Invalid </a:t>
            </a: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p>
          <a:p>
            <a:pPr marL="571500"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Sign gifts</a:t>
            </a:r>
          </a:p>
          <a:p>
            <a:pPr marL="1028700" lvl="1"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Tongues/Interpret. Miracles, Healing</a:t>
            </a:r>
          </a:p>
        </p:txBody>
      </p:sp>
    </p:spTree>
    <p:extLst>
      <p:ext uri="{BB962C8B-B14F-4D97-AF65-F5344CB8AC3E}">
        <p14:creationId xmlns:p14="http://schemas.microsoft.com/office/powerpoint/2010/main" val="3961919395"/>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677656"/>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Invalid </a:t>
            </a: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p>
          <a:p>
            <a:pPr marL="571500"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Revelatory gifts</a:t>
            </a:r>
          </a:p>
          <a:p>
            <a:pPr marL="1028700" lvl="1"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Knowledge, Prophecy, Wisdom, Apostle</a:t>
            </a:r>
          </a:p>
        </p:txBody>
      </p:sp>
    </p:spTree>
    <p:extLst>
      <p:ext uri="{BB962C8B-B14F-4D97-AF65-F5344CB8AC3E}">
        <p14:creationId xmlns:p14="http://schemas.microsoft.com/office/powerpoint/2010/main" val="2650886569"/>
      </p:ext>
    </p:extLst>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85725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3293209"/>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Valid </a:t>
            </a: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p>
          <a:p>
            <a:pPr marL="571500"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Serving</a:t>
            </a:r>
            <a:r>
              <a:rPr lang="en-US" sz="4000" b="1">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Teaching</a:t>
            </a: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Exhortation, Giving, Leadership, Mercy, Helps, Administration</a:t>
            </a:r>
          </a:p>
        </p:txBody>
      </p:sp>
    </p:spTree>
    <p:extLst>
      <p:ext uri="{BB962C8B-B14F-4D97-AF65-F5344CB8AC3E}">
        <p14:creationId xmlns:p14="http://schemas.microsoft.com/office/powerpoint/2010/main" val="1037230849"/>
      </p:ext>
    </p:extLst>
  </p:cSld>
  <p:clrMapOvr>
    <a:masterClrMapping/>
  </p:clrMapOvr>
  <p:transition spd="slow">
    <p:cover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85725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1981200" y="1971586"/>
            <a:ext cx="7145694" cy="3293209"/>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Offices Given to Leadership</a:t>
            </a:r>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1943100" lvl="3"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Apostle </a:t>
            </a:r>
          </a:p>
          <a:p>
            <a:pPr marL="1943100" lvl="3"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Prophet</a:t>
            </a:r>
          </a:p>
          <a:p>
            <a:pPr marL="1943100" lvl="3"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Evangelist </a:t>
            </a:r>
          </a:p>
          <a:p>
            <a:pPr marL="1943100" lvl="3" indent="-571500">
              <a:buFont typeface="Arial" panose="020B0604020202020204" pitchFamily="34" charset="0"/>
              <a:buChar char="•"/>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Pastor/ Teacher</a:t>
            </a:r>
          </a:p>
        </p:txBody>
      </p:sp>
    </p:spTree>
    <p:extLst>
      <p:ext uri="{BB962C8B-B14F-4D97-AF65-F5344CB8AC3E}">
        <p14:creationId xmlns:p14="http://schemas.microsoft.com/office/powerpoint/2010/main" val="207135465"/>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4038600" y="555813"/>
            <a:ext cx="5334000" cy="4031873"/>
          </a:xfrm>
          <a:prstGeom prst="rect">
            <a:avLst/>
          </a:prstGeom>
        </p:spPr>
        <p:txBody>
          <a:bodyPr wrap="square">
            <a:spAutoFit/>
          </a:bodyPr>
          <a:lstStyle/>
          <a:p>
            <a:r>
              <a:rPr 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Have A Blessed Week!!</a:t>
            </a:r>
          </a:p>
          <a:p>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854186138"/>
      </p:ext>
    </p:extLst>
  </p:cSld>
  <p:clrMapOvr>
    <a:masterClrMapping/>
  </p:clrMapOvr>
  <p:transition spd="slow">
    <p:cover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55618</TotalTime>
  <Words>790</Words>
  <Application>Microsoft Office PowerPoint</Application>
  <PresentationFormat>On-screen Show (16:9)</PresentationFormat>
  <Paragraphs>112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Tempus Sans ITC</vt:lpstr>
      <vt:lpstr>Office Theme</vt:lpstr>
      <vt:lpstr>The Body Of Christ</vt:lpstr>
      <vt:lpstr>The Body Of Christ</vt:lpstr>
      <vt:lpstr>The Body Of Christ</vt:lpstr>
      <vt:lpstr>The Body Of Christ</vt:lpstr>
      <vt:lpstr>The Body Of Christ</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 Smith</cp:lastModifiedBy>
  <cp:revision>134</cp:revision>
  <cp:lastPrinted>2019-12-15T15:14:30Z</cp:lastPrinted>
  <dcterms:created xsi:type="dcterms:W3CDTF">2012-07-18T16:46:43Z</dcterms:created>
  <dcterms:modified xsi:type="dcterms:W3CDTF">2020-01-05T13:42:43Z</dcterms:modified>
</cp:coreProperties>
</file>