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0" r:id="rId2"/>
    <p:sldId id="264" r:id="rId3"/>
    <p:sldId id="267" r:id="rId4"/>
    <p:sldId id="268" r:id="rId5"/>
    <p:sldId id="269" r:id="rId6"/>
    <p:sldId id="263" r:id="rId7"/>
    <p:sldId id="266" r:id="rId8"/>
    <p:sldId id="265"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885" autoAdjust="0"/>
  </p:normalViewPr>
  <p:slideViewPr>
    <p:cSldViewPr>
      <p:cViewPr varScale="1">
        <p:scale>
          <a:sx n="39" d="100"/>
          <a:sy n="39" d="100"/>
        </p:scale>
        <p:origin x="-1728"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C169FD-C446-4799-92A1-AB4495441834}" type="datetimeFigureOut">
              <a:rPr lang="en-US" smtClean="0"/>
              <a:t>10/19/2013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BDD01-F608-4FB3-8FEA-CF6CE8A941EC}" type="slidenum">
              <a:rPr lang="en-US" smtClean="0"/>
              <a:t>‹#›</a:t>
            </a:fld>
            <a:endParaRPr lang="en-US"/>
          </a:p>
        </p:txBody>
      </p:sp>
    </p:spTree>
    <p:extLst>
      <p:ext uri="{BB962C8B-B14F-4D97-AF65-F5344CB8AC3E}">
        <p14:creationId xmlns:p14="http://schemas.microsoft.com/office/powerpoint/2010/main" val="1938733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know people who have come to the conclusion that being alone was preferable to being with others they have experienced pain and greed and because of their situations and experiences and sometimes life choices ( usually un godly) I would tend to agree with them or at least empathize with them</a:t>
            </a:r>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1</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2</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3</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in his letters names more then</a:t>
            </a:r>
            <a:r>
              <a:rPr lang="en-US" baseline="0" dirty="0" smtClean="0"/>
              <a:t> 24 people by name that are </a:t>
            </a:r>
            <a:r>
              <a:rPr lang="en-US" baseline="0" dirty="0" err="1" smtClean="0"/>
              <a:t>cl;ose</a:t>
            </a:r>
            <a:r>
              <a:rPr lang="en-US" baseline="0" dirty="0" smtClean="0"/>
              <a:t> and meaningful to him and the ministry</a:t>
            </a:r>
          </a:p>
          <a:p>
            <a:endParaRPr lang="en-US" baseline="0" dirty="0" smtClean="0"/>
          </a:p>
          <a:p>
            <a:r>
              <a:rPr lang="en-US" baseline="0" dirty="0" smtClean="0"/>
              <a:t>Among whom are his close companions Silas, Timothy, Luke, Mark,  </a:t>
            </a:r>
            <a:r>
              <a:rPr lang="en-US" baseline="0" smtClean="0"/>
              <a:t>and others</a:t>
            </a:r>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4</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5</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6</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Serve-</a:t>
            </a:r>
          </a:p>
          <a:p>
            <a:endParaRPr lang="en-US" dirty="0" smtClean="0"/>
          </a:p>
          <a:p>
            <a:r>
              <a:rPr lang="en-US" dirty="0" smtClean="0"/>
              <a:t>Be served</a:t>
            </a:r>
          </a:p>
          <a:p>
            <a:endParaRPr lang="en-US" dirty="0" smtClean="0"/>
          </a:p>
          <a:p>
            <a:endParaRPr lang="en-US" dirty="0" smtClean="0"/>
          </a:p>
          <a:p>
            <a:r>
              <a:rPr lang="en-US" dirty="0" smtClean="0"/>
              <a:t>Keep grounded</a:t>
            </a:r>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7</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8</a:t>
            </a:fld>
            <a:endParaRPr lang="en-US"/>
          </a:p>
        </p:txBody>
      </p:sp>
    </p:spTree>
    <p:extLst>
      <p:ext uri="{BB962C8B-B14F-4D97-AF65-F5344CB8AC3E}">
        <p14:creationId xmlns:p14="http://schemas.microsoft.com/office/powerpoint/2010/main" val="2970121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Reconcile the world to Him</a:t>
            </a:r>
            <a:r>
              <a:rPr lang="en-US" baseline="0" dirty="0" smtClean="0"/>
              <a:t> by making the Body irresistible we have been given this commission2 Corinthians 5:18</a:t>
            </a:r>
          </a:p>
          <a:p>
            <a:endParaRPr lang="en-US" baseline="0" dirty="0" smtClean="0"/>
          </a:p>
          <a:p>
            <a:r>
              <a:rPr lang="en-US" baseline="0" dirty="0" smtClean="0"/>
              <a:t>18 Now all things are of God, who has reconciled us to Himself through Jesus Christ, and has given us the ministry of reconciliation, </a:t>
            </a:r>
          </a:p>
          <a:p>
            <a:endParaRPr lang="en-US" baseline="0" dirty="0" smtClean="0"/>
          </a:p>
          <a:p>
            <a:r>
              <a:rPr lang="en-US" baseline="0" dirty="0" smtClean="0"/>
              <a:t>I started by saying that I knew people who have come to the conclusion that being alone was preferable to being with others</a:t>
            </a:r>
          </a:p>
          <a:p>
            <a:endParaRPr lang="en-US" baseline="0" dirty="0" smtClean="0"/>
          </a:p>
          <a:p>
            <a:r>
              <a:rPr lang="en-US" baseline="0" dirty="0" smtClean="0"/>
              <a:t>We need to make God appealing by making the body a place of safety and love rather then a mimic of the world where being around people sometimes is a place of pain and </a:t>
            </a:r>
            <a:r>
              <a:rPr lang="en-US" baseline="0" dirty="0" err="1" smtClean="0"/>
              <a:t>usery</a:t>
            </a:r>
            <a:endParaRPr lang="en-US" baseline="0" dirty="0" smtClean="0"/>
          </a:p>
          <a:p>
            <a:endParaRPr lang="en-US" baseline="0" dirty="0" smtClean="0"/>
          </a:p>
          <a:p>
            <a:r>
              <a:rPr lang="en-US" baseline="0" dirty="0" smtClean="0"/>
              <a:t>Old song; “ They will know we are Christians by our love by our love, Yes, they will know we are Christians by our love ! ”</a:t>
            </a:r>
            <a:endParaRPr lang="en-US" dirty="0" smtClean="0"/>
          </a:p>
        </p:txBody>
      </p:sp>
      <p:sp>
        <p:nvSpPr>
          <p:cNvPr id="4" name="Slide Number Placeholder 3"/>
          <p:cNvSpPr>
            <a:spLocks noGrp="1"/>
          </p:cNvSpPr>
          <p:nvPr>
            <p:ph type="sldNum" sz="quarter" idx="10"/>
          </p:nvPr>
        </p:nvSpPr>
        <p:spPr/>
        <p:txBody>
          <a:bodyPr/>
          <a:lstStyle/>
          <a:p>
            <a:fld id="{0C2BDD01-F608-4FB3-8FEA-CF6CE8A941EC}" type="slidenum">
              <a:rPr lang="en-US" smtClean="0"/>
              <a:t>9</a:t>
            </a:fld>
            <a:endParaRPr lang="en-US"/>
          </a:p>
        </p:txBody>
      </p:sp>
    </p:spTree>
    <p:extLst>
      <p:ext uri="{BB962C8B-B14F-4D97-AF65-F5344CB8AC3E}">
        <p14:creationId xmlns:p14="http://schemas.microsoft.com/office/powerpoint/2010/main" val="2970121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4422D37-014D-4C90-AB37-38D4DCC8733B}" type="datetimeFigureOut">
              <a:rPr lang="en-US" smtClean="0"/>
              <a:t>10/19/2013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9854D10-D3EF-4667-B91C-8E743C0B15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422D37-014D-4C90-AB37-38D4DCC8733B}"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54D10-D3EF-4667-B91C-8E743C0B15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422D37-014D-4C90-AB37-38D4DCC8733B}"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54D10-D3EF-4667-B91C-8E743C0B15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4422D37-014D-4C90-AB37-38D4DCC8733B}" type="datetimeFigureOut">
              <a:rPr lang="en-US" smtClean="0"/>
              <a:t>10/19/2013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9854D10-D3EF-4667-B91C-8E743C0B15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4422D37-014D-4C90-AB37-38D4DCC8733B}" type="datetimeFigureOut">
              <a:rPr lang="en-US" smtClean="0"/>
              <a:t>10/19/2013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9854D10-D3EF-4667-B91C-8E743C0B15C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4422D37-014D-4C90-AB37-38D4DCC8733B}" type="datetimeFigureOut">
              <a:rPr lang="en-US" smtClean="0"/>
              <a:t>10/19/2013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9854D10-D3EF-4667-B91C-8E743C0B15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4422D37-014D-4C90-AB37-38D4DCC8733B}" type="datetimeFigureOut">
              <a:rPr lang="en-US" smtClean="0"/>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9854D10-D3EF-4667-B91C-8E743C0B15C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4422D37-014D-4C90-AB37-38D4DCC8733B}" type="datetimeFigureOut">
              <a:rPr lang="en-US" smtClean="0"/>
              <a:t>10/19/2013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54D10-D3EF-4667-B91C-8E743C0B15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4422D37-014D-4C90-AB37-38D4DCC8733B}" type="datetimeFigureOut">
              <a:rPr lang="en-US" smtClean="0"/>
              <a:t>10/19/2013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54D10-D3EF-4667-B91C-8E743C0B15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4422D37-014D-4C90-AB37-38D4DCC8733B}" type="datetimeFigureOut">
              <a:rPr lang="en-US" smtClean="0"/>
              <a:t>10/19/2013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54D10-D3EF-4667-B91C-8E743C0B15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4422D37-014D-4C90-AB37-38D4DCC8733B}" type="datetimeFigureOut">
              <a:rPr lang="en-US" smtClean="0"/>
              <a:t>10/19/2013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9854D10-D3EF-4667-B91C-8E743C0B15C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4422D37-014D-4C90-AB37-38D4DCC8733B}" type="datetimeFigureOut">
              <a:rPr lang="en-US" smtClean="0"/>
              <a:t>10/19/2013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9854D10-D3EF-4667-B91C-8E743C0B15C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686800" cy="47244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Alone:</a:t>
            </a: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  - </a:t>
            </a:r>
            <a:r>
              <a:rPr lang="en-US" sz="4400" b="1" dirty="0" smtClean="0">
                <a:solidFill>
                  <a:schemeClr val="accent2">
                    <a:lumMod val="50000"/>
                  </a:schemeClr>
                </a:solidFill>
                <a:effectLst>
                  <a:outerShdw blurRad="38100" dist="38100" dir="2700000" algn="tl">
                    <a:srgbClr val="000000">
                      <a:alpha val="43137"/>
                    </a:srgbClr>
                  </a:outerShdw>
                </a:effectLst>
              </a:rPr>
              <a:t> Separated </a:t>
            </a:r>
            <a:r>
              <a:rPr lang="en-US" sz="4400" b="1" dirty="0">
                <a:solidFill>
                  <a:schemeClr val="accent2">
                    <a:lumMod val="50000"/>
                  </a:schemeClr>
                </a:solidFill>
                <a:effectLst>
                  <a:outerShdw blurRad="38100" dist="38100" dir="2700000" algn="tl">
                    <a:srgbClr val="000000">
                      <a:alpha val="43137"/>
                    </a:srgbClr>
                  </a:outerShdw>
                </a:effectLst>
              </a:rPr>
              <a:t>from others : isolated </a:t>
            </a: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  Without </a:t>
            </a:r>
            <a:r>
              <a:rPr lang="en-US" sz="4400" b="1" dirty="0">
                <a:solidFill>
                  <a:schemeClr val="accent2">
                    <a:lumMod val="50000"/>
                  </a:schemeClr>
                </a:solidFill>
                <a:effectLst>
                  <a:outerShdw blurRad="38100" dist="38100" dir="2700000" algn="tl">
                    <a:srgbClr val="000000">
                      <a:alpha val="43137"/>
                    </a:srgbClr>
                  </a:outerShdw>
                </a:effectLst>
              </a:rPr>
              <a:t>help or support from </a:t>
            </a:r>
            <a:r>
              <a:rPr lang="en-US" sz="4400" b="1" dirty="0" smtClean="0">
                <a:solidFill>
                  <a:schemeClr val="accent2">
                    <a:lumMod val="50000"/>
                  </a:schemeClr>
                </a:solidFill>
                <a:effectLst>
                  <a:outerShdw blurRad="38100" dist="38100" dir="2700000" algn="tl">
                    <a:srgbClr val="000000">
                      <a:alpha val="43137"/>
                    </a:srgbClr>
                  </a:outerShdw>
                </a:effectLst>
              </a:rPr>
              <a:t> </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anybody </a:t>
            </a:r>
            <a:r>
              <a:rPr lang="en-US" sz="4400" b="1" dirty="0">
                <a:solidFill>
                  <a:schemeClr val="accent2">
                    <a:lumMod val="50000"/>
                  </a:schemeClr>
                </a:solidFill>
                <a:effectLst>
                  <a:outerShdw blurRad="38100" dist="38100" dir="2700000" algn="tl">
                    <a:srgbClr val="000000">
                      <a:alpha val="43137"/>
                    </a:srgbClr>
                  </a:outerShdw>
                </a:effectLst>
              </a:rPr>
              <a:t>or anything else</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4201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686800" cy="47244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It is not good that  man shall be alone  Gen. 1:18</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048000"/>
            <a:ext cx="285750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laughingsquid.com/wp-content/uploads/2013/04/f0f7_forever_alone_statue_inus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314700"/>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736407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763000" cy="47244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Scriptural Examples:</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Jesus</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Surrounded Himself with  close companions</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27591447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915400" cy="47244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Scriptural Examples:</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Paul</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Surrounded himself with  close companions</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82204522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915400" cy="4724400"/>
          </a:xfrm>
        </p:spPr>
        <p:txBody>
          <a:bodyPr>
            <a:normAutofit lnSpcReduction="10000"/>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Scriptural Examples:</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Author of Hebrews</a:t>
            </a: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And let us consider one another in order to stir up love and good works, </a:t>
            </a:r>
            <a:r>
              <a:rPr lang="en-US" sz="4400" b="1" dirty="0" smtClean="0">
                <a:solidFill>
                  <a:schemeClr val="accent2">
                    <a:lumMod val="50000"/>
                  </a:schemeClr>
                </a:solidFill>
                <a:effectLst>
                  <a:outerShdw blurRad="38100" dist="38100" dir="2700000" algn="tl">
                    <a:srgbClr val="000000">
                      <a:alpha val="43137"/>
                    </a:srgbClr>
                  </a:outerShdw>
                </a:effectLst>
              </a:rPr>
              <a:t>not </a:t>
            </a:r>
            <a:r>
              <a:rPr lang="en-US" sz="4400" b="1" dirty="0">
                <a:solidFill>
                  <a:schemeClr val="accent2">
                    <a:lumMod val="50000"/>
                  </a:schemeClr>
                </a:solidFill>
                <a:effectLst>
                  <a:outerShdw blurRad="38100" dist="38100" dir="2700000" algn="tl">
                    <a:srgbClr val="000000">
                      <a:alpha val="43137"/>
                    </a:srgbClr>
                  </a:outerShdw>
                </a:effectLst>
              </a:rPr>
              <a:t>forsaking the assembling of ourselves together, as is the manner of some, but exhorting one </a:t>
            </a:r>
            <a:r>
              <a:rPr lang="en-US" sz="4400" b="1" dirty="0" smtClean="0">
                <a:solidFill>
                  <a:schemeClr val="accent2">
                    <a:lumMod val="50000"/>
                  </a:schemeClr>
                </a:solidFill>
                <a:effectLst>
                  <a:outerShdw blurRad="38100" dist="38100" dir="2700000" algn="tl">
                    <a:srgbClr val="000000">
                      <a:alpha val="43137"/>
                    </a:srgbClr>
                  </a:outerShdw>
                </a:effectLst>
              </a:rPr>
              <a:t>another</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7019486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2578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Why do we need each other</a:t>
            </a:r>
            <a:endParaRPr lang="en-US" sz="4400" b="1" dirty="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smtClean="0">
                <a:solidFill>
                  <a:schemeClr val="accent6">
                    <a:lumMod val="75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Companionship</a:t>
            </a: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 </a:t>
            </a:r>
            <a:r>
              <a:rPr lang="en-US" sz="4400" b="1" dirty="0" smtClean="0">
                <a:solidFill>
                  <a:schemeClr val="accent2">
                    <a:lumMod val="50000"/>
                  </a:schemeClr>
                </a:solidFill>
                <a:effectLst>
                  <a:outerShdw blurRad="38100" dist="38100" dir="2700000" algn="tl">
                    <a:srgbClr val="000000">
                      <a:alpha val="43137"/>
                    </a:srgbClr>
                  </a:outerShdw>
                </a:effectLst>
              </a:rPr>
              <a:t>Encouragement</a:t>
            </a: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 </a:t>
            </a:r>
            <a:r>
              <a:rPr lang="en-US" sz="4400" b="1" dirty="0" smtClean="0">
                <a:solidFill>
                  <a:schemeClr val="accent2">
                    <a:lumMod val="50000"/>
                  </a:schemeClr>
                </a:solidFill>
                <a:effectLst>
                  <a:outerShdw blurRad="38100" dist="38100" dir="2700000" algn="tl">
                    <a:srgbClr val="000000">
                      <a:alpha val="43137"/>
                    </a:srgbClr>
                  </a:outerShdw>
                </a:effectLst>
              </a:rPr>
              <a:t>Edification </a:t>
            </a:r>
            <a:r>
              <a:rPr lang="en-US" sz="4400" b="1" dirty="0" smtClean="0">
                <a:solidFill>
                  <a:schemeClr val="accent2">
                    <a:lumMod val="50000"/>
                  </a:schemeClr>
                </a:solidFill>
                <a:effectLst>
                  <a:outerShdw blurRad="38100" dist="38100" dir="2700000" algn="tl">
                    <a:srgbClr val="000000">
                      <a:alpha val="43137"/>
                    </a:srgbClr>
                  </a:outerShdw>
                </a:effectLst>
              </a:rPr>
              <a:t>    </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0000515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2578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Why do we need each other</a:t>
            </a:r>
            <a:endParaRPr lang="en-US" sz="4400" b="1" dirty="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smtClean="0">
                <a:solidFill>
                  <a:schemeClr val="accent6">
                    <a:lumMod val="75000"/>
                  </a:schemeClr>
                </a:solidFill>
                <a:effectLst>
                  <a:outerShdw blurRad="38100" dist="38100" dir="2700000" algn="tl">
                    <a:srgbClr val="000000">
                      <a:alpha val="43137"/>
                    </a:srgbClr>
                  </a:outerShdw>
                </a:effectLst>
              </a:rPr>
              <a:t>      </a:t>
            </a:r>
            <a:r>
              <a:rPr lang="en-US" sz="4400" b="1" dirty="0" smtClean="0">
                <a:solidFill>
                  <a:schemeClr val="accent6">
                    <a:lumMod val="75000"/>
                  </a:schemeClr>
                </a:solidFill>
                <a:effectLst>
                  <a:outerShdw blurRad="38100" dist="38100" dir="2700000" algn="tl">
                    <a:srgbClr val="000000">
                      <a:alpha val="43137"/>
                    </a:srgbClr>
                  </a:outerShdw>
                </a:effectLst>
              </a:rPr>
              <a:t> </a:t>
            </a:r>
            <a:r>
              <a:rPr lang="en-US" sz="4400" b="1" dirty="0">
                <a:solidFill>
                  <a:schemeClr val="accent2">
                    <a:lumMod val="50000"/>
                  </a:schemeClr>
                </a:solidFill>
                <a:effectLst>
                  <a:outerShdw blurRad="38100" dist="38100" dir="2700000" algn="tl">
                    <a:srgbClr val="000000">
                      <a:alpha val="43137"/>
                    </a:srgbClr>
                  </a:outerShdw>
                </a:effectLst>
              </a:rPr>
              <a:t>- Keep </a:t>
            </a:r>
            <a:r>
              <a:rPr lang="en-US" sz="4400" b="1" dirty="0" smtClean="0">
                <a:solidFill>
                  <a:schemeClr val="accent2">
                    <a:lumMod val="50000"/>
                  </a:schemeClr>
                </a:solidFill>
                <a:effectLst>
                  <a:outerShdw blurRad="38100" dist="38100" dir="2700000" algn="tl">
                    <a:srgbClr val="000000">
                      <a:alpha val="43137"/>
                    </a:srgbClr>
                  </a:outerShdw>
                </a:effectLst>
              </a:rPr>
              <a:t>Grounded </a:t>
            </a: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 </a:t>
            </a:r>
            <a:r>
              <a:rPr lang="en-US" sz="4400" b="1" dirty="0">
                <a:solidFill>
                  <a:schemeClr val="accent2">
                    <a:lumMod val="50000"/>
                  </a:schemeClr>
                </a:solidFill>
                <a:effectLst>
                  <a:outerShdw blurRad="38100" dist="38100" dir="2700000" algn="tl">
                    <a:srgbClr val="000000">
                      <a:alpha val="43137"/>
                    </a:srgbClr>
                  </a:outerShdw>
                </a:effectLst>
              </a:rPr>
              <a:t>Serve</a:t>
            </a: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 Be Served</a:t>
            </a:r>
            <a:r>
              <a:rPr lang="en-US" sz="4400" b="1" dirty="0" smtClean="0">
                <a:solidFill>
                  <a:schemeClr val="accent2">
                    <a:lumMod val="50000"/>
                  </a:schemeClr>
                </a:solidFill>
                <a:effectLst>
                  <a:outerShdw blurRad="38100" dist="38100" dir="2700000" algn="tl">
                    <a:srgbClr val="000000">
                      <a:alpha val="43137"/>
                    </a:srgbClr>
                  </a:outerShdw>
                </a:effectLst>
              </a:rPr>
              <a:t> </a:t>
            </a: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a:t>
            </a: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ALONE</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52242833"/>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686800" cy="47244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Change a life</a:t>
            </a:r>
            <a:endParaRPr lang="en-US" sz="4400" b="1" dirty="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smtClean="0">
                <a:solidFill>
                  <a:schemeClr val="accent6">
                    <a:lumMod val="75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Give till it heals</a:t>
            </a: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a:solidFill>
                  <a:schemeClr val="accent2">
                    <a:lumMod val="50000"/>
                  </a:schemeClr>
                </a:solidFill>
                <a:effectLst>
                  <a:outerShdw blurRad="38100" dist="38100" dir="2700000" algn="tl">
                    <a:srgbClr val="000000">
                      <a:alpha val="43137"/>
                    </a:srgbClr>
                  </a:outerShdw>
                </a:effectLst>
              </a:rPr>
              <a:t> </a:t>
            </a:r>
            <a:r>
              <a:rPr lang="en-US" sz="4400" b="1" dirty="0" smtClean="0">
                <a:solidFill>
                  <a:schemeClr val="accent2">
                    <a:lumMod val="50000"/>
                  </a:schemeClr>
                </a:solidFill>
                <a:effectLst>
                  <a:outerShdw blurRad="38100" dist="38100" dir="2700000" algn="tl">
                    <a:srgbClr val="000000">
                      <a:alpha val="43137"/>
                    </a:srgbClr>
                  </a:outerShdw>
                </a:effectLst>
              </a:rPr>
              <a:t>     - </a:t>
            </a:r>
            <a:r>
              <a:rPr lang="en-US" sz="4400" b="1" dirty="0" smtClean="0">
                <a:solidFill>
                  <a:schemeClr val="accent2">
                    <a:lumMod val="50000"/>
                  </a:schemeClr>
                </a:solidFill>
                <a:effectLst>
                  <a:outerShdw blurRad="38100" dist="38100" dir="2700000" algn="tl">
                    <a:srgbClr val="000000">
                      <a:alpha val="43137"/>
                    </a:srgbClr>
                  </a:outerShdw>
                </a:effectLst>
              </a:rPr>
              <a:t>Receive till it heals</a:t>
            </a: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Together</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67859497"/>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686800" cy="4724400"/>
          </a:xfrm>
        </p:spPr>
        <p:txBody>
          <a:bodyPr>
            <a:normAutofit/>
          </a:bodyPr>
          <a:lstStyle/>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Change lives</a:t>
            </a:r>
            <a:endParaRPr lang="en-US" sz="4400" b="1" dirty="0">
              <a:solidFill>
                <a:schemeClr val="accent2">
                  <a:lumMod val="50000"/>
                </a:schemeClr>
              </a:solidFill>
              <a:effectLst>
                <a:outerShdw blurRad="38100" dist="38100" dir="2700000" algn="tl">
                  <a:srgbClr val="000000">
                    <a:alpha val="43137"/>
                  </a:srgbClr>
                </a:outerShdw>
              </a:effectLst>
            </a:endParaRPr>
          </a:p>
          <a:p>
            <a:pPr marL="0" indent="0">
              <a:buNone/>
            </a:pPr>
            <a:r>
              <a:rPr lang="en-US" sz="4400" b="1" dirty="0" smtClean="0">
                <a:solidFill>
                  <a:schemeClr val="accent2">
                    <a:lumMod val="50000"/>
                  </a:schemeClr>
                </a:solidFill>
                <a:effectLst>
                  <a:outerShdw blurRad="38100" dist="38100" dir="2700000" algn="tl">
                    <a:srgbClr val="000000">
                      <a:alpha val="43137"/>
                    </a:srgbClr>
                  </a:outerShdw>
                </a:effectLst>
              </a:rPr>
              <a:t> Love in such away that it draws people to the Body like a moth to a flame</a:t>
            </a: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endParaRPr lang="en-US" sz="4400" b="1" dirty="0" smtClean="0">
              <a:solidFill>
                <a:schemeClr val="accent2">
                  <a:lumMod val="50000"/>
                </a:schemeClr>
              </a:solidFill>
              <a:effectLst>
                <a:outerShdw blurRad="38100" dist="38100" dir="2700000" algn="tl">
                  <a:srgbClr val="000000">
                    <a:alpha val="43137"/>
                  </a:srgbClr>
                </a:outerShdw>
              </a:effectLst>
            </a:endParaRPr>
          </a:p>
          <a:p>
            <a:pPr marL="0" indent="0">
              <a:buNone/>
            </a:pPr>
            <a:endParaRPr lang="en-US" sz="4400" b="1" dirty="0">
              <a:solidFill>
                <a:schemeClr val="accent2">
                  <a:lumMod val="50000"/>
                </a:schemeClr>
              </a:solidFill>
              <a:effectLst>
                <a:outerShdw blurRad="38100" dist="38100" dir="2700000" algn="tl">
                  <a:srgbClr val="000000">
                    <a:alpha val="43137"/>
                  </a:srgbClr>
                </a:outerShdw>
              </a:effectLst>
            </a:endParaRPr>
          </a:p>
        </p:txBody>
      </p:sp>
      <p:sp>
        <p:nvSpPr>
          <p:cNvPr id="5" name="Rectangle 4"/>
          <p:cNvSpPr/>
          <p:nvPr/>
        </p:nvSpPr>
        <p:spPr>
          <a:xfrm>
            <a:off x="0" y="-228600"/>
            <a:ext cx="9144000" cy="1446550"/>
          </a:xfrm>
          <a:prstGeom prst="rect">
            <a:avLst/>
          </a:prstGeom>
          <a:solidFill>
            <a:schemeClr val="accent1">
              <a:lumMod val="60000"/>
              <a:lumOff val="40000"/>
            </a:schemeClr>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Together</a:t>
            </a:r>
            <a:endParaRPr lang="en-US"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96974148"/>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1739</TotalTime>
  <Words>409</Words>
  <Application>Microsoft Office PowerPoint</Application>
  <PresentationFormat>On-screen Show (4:3)</PresentationFormat>
  <Paragraphs>65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VCI</dc:creator>
  <cp:lastModifiedBy>VCI</cp:lastModifiedBy>
  <cp:revision>37</cp:revision>
  <dcterms:created xsi:type="dcterms:W3CDTF">2012-09-01T19:33:36Z</dcterms:created>
  <dcterms:modified xsi:type="dcterms:W3CDTF">2013-10-20T14:23:42Z</dcterms:modified>
</cp:coreProperties>
</file>