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2" r:id="rId2"/>
    <p:sldId id="256" r:id="rId3"/>
    <p:sldId id="258" r:id="rId4"/>
    <p:sldId id="260" r:id="rId5"/>
    <p:sldId id="261" r:id="rId6"/>
    <p:sldId id="257" r:id="rId7"/>
    <p:sldId id="263" r:id="rId8"/>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054" autoAdjust="0"/>
  </p:normalViewPr>
  <p:slideViewPr>
    <p:cSldViewPr>
      <p:cViewPr varScale="1">
        <p:scale>
          <a:sx n="59" d="100"/>
          <a:sy n="59" d="100"/>
        </p:scale>
        <p:origin x="-178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629D5BB6-1F25-47DC-8F7E-2A86FD6B6AF5}" type="datetimeFigureOut">
              <a:rPr lang="en-US" smtClean="0"/>
              <a:t>11/15/2015</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D66085B7-5329-4852-A965-F70CF3D1BE9C}" type="slidenum">
              <a:rPr lang="en-US" smtClean="0"/>
              <a:t>‹#›</a:t>
            </a:fld>
            <a:endParaRPr lang="en-US"/>
          </a:p>
        </p:txBody>
      </p:sp>
    </p:spTree>
    <p:extLst>
      <p:ext uri="{BB962C8B-B14F-4D97-AF65-F5344CB8AC3E}">
        <p14:creationId xmlns:p14="http://schemas.microsoft.com/office/powerpoint/2010/main" val="4009518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1 John 1:5</a:t>
            </a:r>
          </a:p>
          <a:p>
            <a:endParaRPr lang="en-US" dirty="0" smtClean="0"/>
          </a:p>
          <a:p>
            <a:r>
              <a:rPr lang="en-US" dirty="0" smtClean="0"/>
              <a:t>5 This is the message which we have heard from Him and declare to you, that God is light and in Him is no darkness at all.</a:t>
            </a:r>
          </a:p>
          <a:p>
            <a:endParaRPr lang="en-US" dirty="0" smtClean="0"/>
          </a:p>
        </p:txBody>
      </p:sp>
      <p:sp>
        <p:nvSpPr>
          <p:cNvPr id="4" name="Slide Number Placeholder 3"/>
          <p:cNvSpPr>
            <a:spLocks noGrp="1"/>
          </p:cNvSpPr>
          <p:nvPr>
            <p:ph type="sldNum" sz="quarter" idx="10"/>
          </p:nvPr>
        </p:nvSpPr>
        <p:spPr/>
        <p:txBody>
          <a:bodyPr/>
          <a:lstStyle/>
          <a:p>
            <a:fld id="{D66085B7-5329-4852-A965-F70CF3D1BE9C}" type="slidenum">
              <a:rPr lang="en-US" smtClean="0"/>
              <a:t>2</a:t>
            </a:fld>
            <a:endParaRPr lang="en-US"/>
          </a:p>
        </p:txBody>
      </p:sp>
    </p:spTree>
    <p:extLst>
      <p:ext uri="{BB962C8B-B14F-4D97-AF65-F5344CB8AC3E}">
        <p14:creationId xmlns:p14="http://schemas.microsoft.com/office/powerpoint/2010/main" val="951235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Acts 26:17-18a </a:t>
            </a:r>
          </a:p>
          <a:p>
            <a:endParaRPr lang="en-US" dirty="0" smtClean="0"/>
          </a:p>
          <a:p>
            <a:r>
              <a:rPr lang="en-US" dirty="0" smtClean="0"/>
              <a:t>17 I will deliver you from the Jewish people, as well as from the Gentiles, to whom I now[a] send you, 18 to open their eyes, in order to turn them from darkness to light, and from the power of Satan to God</a:t>
            </a:r>
            <a:endParaRPr lang="en-US" dirty="0"/>
          </a:p>
        </p:txBody>
      </p:sp>
      <p:sp>
        <p:nvSpPr>
          <p:cNvPr id="4" name="Slide Number Placeholder 3"/>
          <p:cNvSpPr>
            <a:spLocks noGrp="1"/>
          </p:cNvSpPr>
          <p:nvPr>
            <p:ph type="sldNum" sz="quarter" idx="10"/>
          </p:nvPr>
        </p:nvSpPr>
        <p:spPr/>
        <p:txBody>
          <a:bodyPr/>
          <a:lstStyle/>
          <a:p>
            <a:fld id="{D66085B7-5329-4852-A965-F70CF3D1BE9C}" type="slidenum">
              <a:rPr lang="en-US" smtClean="0"/>
              <a:t>3</a:t>
            </a:fld>
            <a:endParaRPr lang="en-US"/>
          </a:p>
        </p:txBody>
      </p:sp>
    </p:spTree>
    <p:extLst>
      <p:ext uri="{BB962C8B-B14F-4D97-AF65-F5344CB8AC3E}">
        <p14:creationId xmlns:p14="http://schemas.microsoft.com/office/powerpoint/2010/main" val="2722974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works of darkness The things representative of the things that were our Identity prior to Christ the things that represented “my” needs, the Ego, ( You can be a god)</a:t>
            </a:r>
          </a:p>
          <a:p>
            <a:endParaRPr lang="en-US" dirty="0" smtClean="0"/>
          </a:p>
          <a:p>
            <a:r>
              <a:rPr lang="en-US" dirty="0" smtClean="0"/>
              <a:t>Romans 13:11-13New King James Version (NKJV)</a:t>
            </a:r>
          </a:p>
          <a:p>
            <a:r>
              <a:rPr lang="en-US" dirty="0" smtClean="0"/>
              <a:t>Put on Christ</a:t>
            </a:r>
          </a:p>
          <a:p>
            <a:endParaRPr lang="en-US" dirty="0" smtClean="0"/>
          </a:p>
          <a:p>
            <a:r>
              <a:rPr lang="en-US" dirty="0" smtClean="0"/>
              <a:t>11 And do this, knowing the time, that now it is high time to awake out of sleep; for now our salvation is nearer than when we first believed. 12 The night is far spent, the day is at hand. Therefore let us cast off the works of darkness, and let us put on the armor of light. 13 Let us walk properly, as in the day, not in revelry and drunkenness, not in lewdness and lust, not in strife and envy. </a:t>
            </a:r>
          </a:p>
          <a:p>
            <a:endParaRPr lang="en-US" dirty="0" smtClean="0"/>
          </a:p>
          <a:p>
            <a:r>
              <a:rPr lang="en-US" dirty="0" smtClean="0"/>
              <a:t>Revelry: wild boisterous partying</a:t>
            </a:r>
          </a:p>
          <a:p>
            <a:r>
              <a:rPr lang="en-US" dirty="0" smtClean="0"/>
              <a:t>Drunkenness: Unconstrained ,</a:t>
            </a:r>
            <a:r>
              <a:rPr lang="en-US" baseline="0" dirty="0" smtClean="0"/>
              <a:t> overuse of an intoxicating liquors, resulting in loss of control, and acts not conducive to rational acts or conduct</a:t>
            </a:r>
            <a:endParaRPr lang="en-US" dirty="0" smtClean="0"/>
          </a:p>
          <a:p>
            <a:r>
              <a:rPr lang="en-US" dirty="0" smtClean="0"/>
              <a:t>Lewdness: wickedness,</a:t>
            </a:r>
            <a:r>
              <a:rPr lang="en-US" baseline="0" dirty="0" smtClean="0"/>
              <a:t> vile, bad, evil, maliciousness , villainous</a:t>
            </a:r>
          </a:p>
          <a:p>
            <a:r>
              <a:rPr lang="en-US" baseline="0" dirty="0" smtClean="0"/>
              <a:t>Lust: A intense or un bridled longing or desire for someone or something</a:t>
            </a:r>
            <a:endParaRPr lang="en-US" dirty="0" smtClean="0"/>
          </a:p>
          <a:p>
            <a:r>
              <a:rPr lang="en-US" dirty="0" smtClean="0"/>
              <a:t>Strife : an angry or bitter disagreement , act of contention</a:t>
            </a:r>
          </a:p>
          <a:p>
            <a:r>
              <a:rPr lang="en-US" dirty="0" smtClean="0"/>
              <a:t>Envy: A longing possess something</a:t>
            </a:r>
            <a:r>
              <a:rPr lang="en-US" baseline="0" dirty="0" smtClean="0"/>
              <a:t> owned by someone else</a:t>
            </a:r>
            <a:endParaRPr lang="en-US" dirty="0" smtClean="0"/>
          </a:p>
          <a:p>
            <a:endParaRPr lang="en-US" dirty="0" smtClean="0"/>
          </a:p>
          <a:p>
            <a:r>
              <a:rPr lang="en-US" dirty="0" smtClean="0"/>
              <a:t> Not focusing on the behaviors but the motive these deeds are all self serving the epitome of EGO</a:t>
            </a:r>
            <a:endParaRPr lang="en-US" dirty="0"/>
          </a:p>
        </p:txBody>
      </p:sp>
      <p:sp>
        <p:nvSpPr>
          <p:cNvPr id="4" name="Slide Number Placeholder 3"/>
          <p:cNvSpPr>
            <a:spLocks noGrp="1"/>
          </p:cNvSpPr>
          <p:nvPr>
            <p:ph type="sldNum" sz="quarter" idx="10"/>
          </p:nvPr>
        </p:nvSpPr>
        <p:spPr/>
        <p:txBody>
          <a:bodyPr/>
          <a:lstStyle/>
          <a:p>
            <a:fld id="{D66085B7-5329-4852-A965-F70CF3D1BE9C}" type="slidenum">
              <a:rPr lang="en-US" smtClean="0"/>
              <a:t>4</a:t>
            </a:fld>
            <a:endParaRPr lang="en-US"/>
          </a:p>
        </p:txBody>
      </p:sp>
    </p:spTree>
    <p:extLst>
      <p:ext uri="{BB962C8B-B14F-4D97-AF65-F5344CB8AC3E}">
        <p14:creationId xmlns:p14="http://schemas.microsoft.com/office/powerpoint/2010/main" val="268620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he doesn’t he can disguise as an angel of light</a:t>
            </a:r>
          </a:p>
          <a:p>
            <a:r>
              <a:rPr lang="en-US" dirty="0" smtClean="0"/>
              <a:t>Most religious systems out there offer some</a:t>
            </a:r>
            <a:r>
              <a:rPr lang="en-US" baseline="0" dirty="0" smtClean="0"/>
              <a:t> kind of care taking, of there people , but where all of them miss I that the way to God goes through You, What </a:t>
            </a:r>
            <a:r>
              <a:rPr lang="en-US" b="1" baseline="0" dirty="0" smtClean="0"/>
              <a:t>you</a:t>
            </a:r>
            <a:r>
              <a:rPr lang="en-US" baseline="0" dirty="0" smtClean="0"/>
              <a:t> do, how </a:t>
            </a:r>
            <a:r>
              <a:rPr lang="en-US" b="1" baseline="0" dirty="0" smtClean="0"/>
              <a:t>you</a:t>
            </a:r>
            <a:r>
              <a:rPr lang="en-US" baseline="0" dirty="0" smtClean="0"/>
              <a:t> do it, how much </a:t>
            </a:r>
            <a:r>
              <a:rPr lang="en-US" b="1" baseline="0" dirty="0" smtClean="0"/>
              <a:t>you</a:t>
            </a:r>
            <a:r>
              <a:rPr lang="en-US" baseline="0" dirty="0" smtClean="0"/>
              <a:t> do, and even how Good </a:t>
            </a:r>
            <a:r>
              <a:rPr lang="en-US" b="1" baseline="0" dirty="0" smtClean="0"/>
              <a:t>you</a:t>
            </a:r>
            <a:r>
              <a:rPr lang="en-US" baseline="0" dirty="0" smtClean="0"/>
              <a:t> are </a:t>
            </a:r>
          </a:p>
          <a:p>
            <a:r>
              <a:rPr lang="en-US" baseline="0" dirty="0" smtClean="0"/>
              <a:t>The appearance may even look Christian like it is just the motivation is warped . All works based systems focus on </a:t>
            </a:r>
            <a:r>
              <a:rPr lang="en-US" b="1" baseline="0" dirty="0" smtClean="0"/>
              <a:t>I </a:t>
            </a:r>
            <a:r>
              <a:rPr lang="en-US" baseline="0" dirty="0" smtClean="0"/>
              <a:t>need to be good ,do good so that </a:t>
            </a:r>
            <a:r>
              <a:rPr lang="en-US" b="1" baseline="0" dirty="0" smtClean="0"/>
              <a:t>I</a:t>
            </a:r>
            <a:r>
              <a:rPr lang="en-US" baseline="0" dirty="0" smtClean="0"/>
              <a:t> can be or reach God or an enlightened state but the bottom line is that it is about </a:t>
            </a:r>
            <a:r>
              <a:rPr lang="en-US" b="1" baseline="0" dirty="0" smtClean="0"/>
              <a:t>YOU. </a:t>
            </a:r>
            <a:r>
              <a:rPr lang="en-US" b="0" baseline="0" dirty="0" smtClean="0"/>
              <a:t>What the Light says it is about what Christ has ( past tense ) done and we do because of who He has made us and what He has done for us</a:t>
            </a:r>
          </a:p>
          <a:p>
            <a:endParaRPr lang="en-US" baseline="0" dirty="0" smtClean="0"/>
          </a:p>
          <a:p>
            <a:r>
              <a:rPr lang="en-US" dirty="0" smtClean="0"/>
              <a:t>John 14:6 </a:t>
            </a:r>
          </a:p>
          <a:p>
            <a:r>
              <a:rPr lang="en-US" dirty="0" smtClean="0"/>
              <a:t>Jesus said to him, “I am </a:t>
            </a:r>
            <a:r>
              <a:rPr lang="en-US" b="1" dirty="0" smtClean="0"/>
              <a:t>the </a:t>
            </a:r>
            <a:r>
              <a:rPr lang="en-US" dirty="0" smtClean="0"/>
              <a:t>way, the truth, and the life. </a:t>
            </a:r>
            <a:r>
              <a:rPr lang="en-US" b="1" dirty="0" smtClean="0"/>
              <a:t>No one </a:t>
            </a:r>
            <a:r>
              <a:rPr lang="en-US" dirty="0" smtClean="0"/>
              <a:t>comes to the Father except through Me. </a:t>
            </a:r>
            <a:endParaRPr lang="en-US" dirty="0"/>
          </a:p>
        </p:txBody>
      </p:sp>
      <p:sp>
        <p:nvSpPr>
          <p:cNvPr id="4" name="Slide Number Placeholder 3"/>
          <p:cNvSpPr>
            <a:spLocks noGrp="1"/>
          </p:cNvSpPr>
          <p:nvPr>
            <p:ph type="sldNum" sz="quarter" idx="10"/>
          </p:nvPr>
        </p:nvSpPr>
        <p:spPr/>
        <p:txBody>
          <a:bodyPr/>
          <a:lstStyle/>
          <a:p>
            <a:fld id="{D66085B7-5329-4852-A965-F70CF3D1BE9C}" type="slidenum">
              <a:rPr lang="en-US" smtClean="0"/>
              <a:t>5</a:t>
            </a:fld>
            <a:endParaRPr lang="en-US"/>
          </a:p>
        </p:txBody>
      </p:sp>
    </p:spTree>
    <p:extLst>
      <p:ext uri="{BB962C8B-B14F-4D97-AF65-F5344CB8AC3E}">
        <p14:creationId xmlns:p14="http://schemas.microsoft.com/office/powerpoint/2010/main" val="1152987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recognize the darkness need to do something about it to a</a:t>
            </a:r>
          </a:p>
          <a:p>
            <a:r>
              <a:rPr lang="en-US" dirty="0" smtClean="0"/>
              <a:t> 1 Corinthians 4</a:t>
            </a:r>
          </a:p>
          <a:p>
            <a:r>
              <a:rPr lang="en-US" dirty="0" smtClean="0"/>
              <a:t>4 Let a man so consider us, as servants of Christ and stewards of the mysteries of God. 2 Moreover it is required in stewards that one be found faithful. </a:t>
            </a:r>
          </a:p>
          <a:p>
            <a:r>
              <a:rPr lang="en-US" dirty="0" smtClean="0"/>
              <a:t> </a:t>
            </a:r>
          </a:p>
          <a:p>
            <a:r>
              <a:rPr lang="en-US" dirty="0" smtClean="0"/>
              <a:t>Romans 2:19</a:t>
            </a:r>
          </a:p>
          <a:p>
            <a:r>
              <a:rPr lang="en-US" dirty="0" smtClean="0"/>
              <a:t>and are confident that you yourself are a guide to the blind, a light to those who are in darkness,</a:t>
            </a:r>
          </a:p>
          <a:p>
            <a:endParaRPr lang="en-US" dirty="0" smtClean="0"/>
          </a:p>
          <a:p>
            <a:r>
              <a:rPr lang="en-US" dirty="0" smtClean="0"/>
              <a:t>And that is where we will go next week</a:t>
            </a:r>
            <a:endParaRPr lang="en-US" dirty="0"/>
          </a:p>
        </p:txBody>
      </p:sp>
      <p:sp>
        <p:nvSpPr>
          <p:cNvPr id="4" name="Slide Number Placeholder 3"/>
          <p:cNvSpPr>
            <a:spLocks noGrp="1"/>
          </p:cNvSpPr>
          <p:nvPr>
            <p:ph type="sldNum" sz="quarter" idx="10"/>
          </p:nvPr>
        </p:nvSpPr>
        <p:spPr/>
        <p:txBody>
          <a:bodyPr/>
          <a:lstStyle/>
          <a:p>
            <a:fld id="{D66085B7-5329-4852-A965-F70CF3D1BE9C}" type="slidenum">
              <a:rPr lang="en-US" smtClean="0"/>
              <a:t>6</a:t>
            </a:fld>
            <a:endParaRPr lang="en-US"/>
          </a:p>
        </p:txBody>
      </p:sp>
    </p:spTree>
    <p:extLst>
      <p:ext uri="{BB962C8B-B14F-4D97-AF65-F5344CB8AC3E}">
        <p14:creationId xmlns:p14="http://schemas.microsoft.com/office/powerpoint/2010/main" val="3263498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F85AB9-A363-40E0-9B49-27B9EF4A4E56}" type="datetimeFigureOut">
              <a:rPr lang="en-US" smtClean="0"/>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07A4A-D5F0-4C47-AD1F-53C207C9F14E}" type="slidenum">
              <a:rPr lang="en-US" smtClean="0"/>
              <a:t>‹#›</a:t>
            </a:fld>
            <a:endParaRPr lang="en-US"/>
          </a:p>
        </p:txBody>
      </p:sp>
    </p:spTree>
    <p:extLst>
      <p:ext uri="{BB962C8B-B14F-4D97-AF65-F5344CB8AC3E}">
        <p14:creationId xmlns:p14="http://schemas.microsoft.com/office/powerpoint/2010/main" val="100890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85AB9-A363-40E0-9B49-27B9EF4A4E56}" type="datetimeFigureOut">
              <a:rPr lang="en-US" smtClean="0"/>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07A4A-D5F0-4C47-AD1F-53C207C9F14E}" type="slidenum">
              <a:rPr lang="en-US" smtClean="0"/>
              <a:t>‹#›</a:t>
            </a:fld>
            <a:endParaRPr lang="en-US"/>
          </a:p>
        </p:txBody>
      </p:sp>
    </p:spTree>
    <p:extLst>
      <p:ext uri="{BB962C8B-B14F-4D97-AF65-F5344CB8AC3E}">
        <p14:creationId xmlns:p14="http://schemas.microsoft.com/office/powerpoint/2010/main" val="40277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85AB9-A363-40E0-9B49-27B9EF4A4E56}" type="datetimeFigureOut">
              <a:rPr lang="en-US" smtClean="0"/>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07A4A-D5F0-4C47-AD1F-53C207C9F14E}" type="slidenum">
              <a:rPr lang="en-US" smtClean="0"/>
              <a:t>‹#›</a:t>
            </a:fld>
            <a:endParaRPr lang="en-US"/>
          </a:p>
        </p:txBody>
      </p:sp>
    </p:spTree>
    <p:extLst>
      <p:ext uri="{BB962C8B-B14F-4D97-AF65-F5344CB8AC3E}">
        <p14:creationId xmlns:p14="http://schemas.microsoft.com/office/powerpoint/2010/main" val="114263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85AB9-A363-40E0-9B49-27B9EF4A4E56}" type="datetimeFigureOut">
              <a:rPr lang="en-US" smtClean="0"/>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07A4A-D5F0-4C47-AD1F-53C207C9F14E}" type="slidenum">
              <a:rPr lang="en-US" smtClean="0"/>
              <a:t>‹#›</a:t>
            </a:fld>
            <a:endParaRPr lang="en-US"/>
          </a:p>
        </p:txBody>
      </p:sp>
    </p:spTree>
    <p:extLst>
      <p:ext uri="{BB962C8B-B14F-4D97-AF65-F5344CB8AC3E}">
        <p14:creationId xmlns:p14="http://schemas.microsoft.com/office/powerpoint/2010/main" val="1187753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F85AB9-A363-40E0-9B49-27B9EF4A4E56}" type="datetimeFigureOut">
              <a:rPr lang="en-US" smtClean="0"/>
              <a:t>11/15/2015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07A4A-D5F0-4C47-AD1F-53C207C9F14E}" type="slidenum">
              <a:rPr lang="en-US" smtClean="0"/>
              <a:t>‹#›</a:t>
            </a:fld>
            <a:endParaRPr lang="en-US"/>
          </a:p>
        </p:txBody>
      </p:sp>
    </p:spTree>
    <p:extLst>
      <p:ext uri="{BB962C8B-B14F-4D97-AF65-F5344CB8AC3E}">
        <p14:creationId xmlns:p14="http://schemas.microsoft.com/office/powerpoint/2010/main" val="3787917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F85AB9-A363-40E0-9B49-27B9EF4A4E56}" type="datetimeFigureOut">
              <a:rPr lang="en-US" smtClean="0"/>
              <a:t>11/15/2015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07A4A-D5F0-4C47-AD1F-53C207C9F14E}" type="slidenum">
              <a:rPr lang="en-US" smtClean="0"/>
              <a:t>‹#›</a:t>
            </a:fld>
            <a:endParaRPr lang="en-US"/>
          </a:p>
        </p:txBody>
      </p:sp>
    </p:spTree>
    <p:extLst>
      <p:ext uri="{BB962C8B-B14F-4D97-AF65-F5344CB8AC3E}">
        <p14:creationId xmlns:p14="http://schemas.microsoft.com/office/powerpoint/2010/main" val="193187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F85AB9-A363-40E0-9B49-27B9EF4A4E56}" type="datetimeFigureOut">
              <a:rPr lang="en-US" smtClean="0"/>
              <a:t>11/15/2015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C07A4A-D5F0-4C47-AD1F-53C207C9F14E}" type="slidenum">
              <a:rPr lang="en-US" smtClean="0"/>
              <a:t>‹#›</a:t>
            </a:fld>
            <a:endParaRPr lang="en-US"/>
          </a:p>
        </p:txBody>
      </p:sp>
    </p:spTree>
    <p:extLst>
      <p:ext uri="{BB962C8B-B14F-4D97-AF65-F5344CB8AC3E}">
        <p14:creationId xmlns:p14="http://schemas.microsoft.com/office/powerpoint/2010/main" val="436737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F85AB9-A363-40E0-9B49-27B9EF4A4E56}" type="datetimeFigureOut">
              <a:rPr lang="en-US" smtClean="0"/>
              <a:t>11/15/2015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C07A4A-D5F0-4C47-AD1F-53C207C9F14E}" type="slidenum">
              <a:rPr lang="en-US" smtClean="0"/>
              <a:t>‹#›</a:t>
            </a:fld>
            <a:endParaRPr lang="en-US"/>
          </a:p>
        </p:txBody>
      </p:sp>
    </p:spTree>
    <p:extLst>
      <p:ext uri="{BB962C8B-B14F-4D97-AF65-F5344CB8AC3E}">
        <p14:creationId xmlns:p14="http://schemas.microsoft.com/office/powerpoint/2010/main" val="934447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85AB9-A363-40E0-9B49-27B9EF4A4E56}" type="datetimeFigureOut">
              <a:rPr lang="en-US" smtClean="0"/>
              <a:t>11/15/2015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C07A4A-D5F0-4C47-AD1F-53C207C9F14E}" type="slidenum">
              <a:rPr lang="en-US" smtClean="0"/>
              <a:t>‹#›</a:t>
            </a:fld>
            <a:endParaRPr lang="en-US"/>
          </a:p>
        </p:txBody>
      </p:sp>
    </p:spTree>
    <p:extLst>
      <p:ext uri="{BB962C8B-B14F-4D97-AF65-F5344CB8AC3E}">
        <p14:creationId xmlns:p14="http://schemas.microsoft.com/office/powerpoint/2010/main" val="2798513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85AB9-A363-40E0-9B49-27B9EF4A4E56}" type="datetimeFigureOut">
              <a:rPr lang="en-US" smtClean="0"/>
              <a:t>11/15/2015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07A4A-D5F0-4C47-AD1F-53C207C9F14E}" type="slidenum">
              <a:rPr lang="en-US" smtClean="0"/>
              <a:t>‹#›</a:t>
            </a:fld>
            <a:endParaRPr lang="en-US"/>
          </a:p>
        </p:txBody>
      </p:sp>
    </p:spTree>
    <p:extLst>
      <p:ext uri="{BB962C8B-B14F-4D97-AF65-F5344CB8AC3E}">
        <p14:creationId xmlns:p14="http://schemas.microsoft.com/office/powerpoint/2010/main" val="3487127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85AB9-A363-40E0-9B49-27B9EF4A4E56}" type="datetimeFigureOut">
              <a:rPr lang="en-US" smtClean="0"/>
              <a:t>11/15/2015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07A4A-D5F0-4C47-AD1F-53C207C9F14E}" type="slidenum">
              <a:rPr lang="en-US" smtClean="0"/>
              <a:t>‹#›</a:t>
            </a:fld>
            <a:endParaRPr lang="en-US"/>
          </a:p>
        </p:txBody>
      </p:sp>
    </p:spTree>
    <p:extLst>
      <p:ext uri="{BB962C8B-B14F-4D97-AF65-F5344CB8AC3E}">
        <p14:creationId xmlns:p14="http://schemas.microsoft.com/office/powerpoint/2010/main" val="3839944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85AB9-A363-40E0-9B49-27B9EF4A4E56}" type="datetimeFigureOut">
              <a:rPr lang="en-US" smtClean="0"/>
              <a:t>11/15/2015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07A4A-D5F0-4C47-AD1F-53C207C9F14E}" type="slidenum">
              <a:rPr lang="en-US" smtClean="0"/>
              <a:t>‹#›</a:t>
            </a:fld>
            <a:endParaRPr lang="en-US"/>
          </a:p>
        </p:txBody>
      </p:sp>
    </p:spTree>
    <p:extLst>
      <p:ext uri="{BB962C8B-B14F-4D97-AF65-F5344CB8AC3E}">
        <p14:creationId xmlns:p14="http://schemas.microsoft.com/office/powerpoint/2010/main" val="4165202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4991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942606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0209" y="235759"/>
            <a:ext cx="8001000"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rPr>
              <a:t>Recognize The Darkness</a:t>
            </a:r>
            <a:endParaRPr lang="en-US" sz="5400" b="1"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2286000" y="1447800"/>
            <a:ext cx="6553200" cy="255454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Darkness : </a:t>
            </a:r>
          </a:p>
          <a:p>
            <a:pPr marL="457200" indent="-457200">
              <a:buFont typeface="Wingdings" panose="05000000000000000000" pitchFamily="2" charset="2"/>
              <a:buChar char="Ø"/>
            </a:pPr>
            <a:r>
              <a:rPr lang="en-US" sz="3200" b="1" dirty="0" smtClean="0">
                <a:solidFill>
                  <a:schemeClr val="bg1"/>
                </a:solidFill>
                <a:effectLst>
                  <a:outerShdw blurRad="38100" dist="38100" dir="2700000" algn="tl">
                    <a:srgbClr val="000000">
                      <a:alpha val="43137"/>
                    </a:srgbClr>
                  </a:outerShdw>
                </a:effectLst>
              </a:rPr>
              <a:t>Absence  of all Color</a:t>
            </a:r>
          </a:p>
          <a:p>
            <a:pPr marL="457200" indent="-457200">
              <a:buFont typeface="Wingdings" panose="05000000000000000000" pitchFamily="2" charset="2"/>
              <a:buChar char="Ø"/>
            </a:pPr>
            <a:r>
              <a:rPr lang="en-US" sz="3200" b="1" dirty="0" smtClean="0">
                <a:solidFill>
                  <a:schemeClr val="bg1"/>
                </a:solidFill>
                <a:effectLst>
                  <a:outerShdw blurRad="38100" dist="38100" dir="2700000" algn="tl">
                    <a:srgbClr val="000000">
                      <a:alpha val="43137"/>
                    </a:srgbClr>
                  </a:outerShdw>
                </a:effectLst>
              </a:rPr>
              <a:t>Absence of Light</a:t>
            </a:r>
          </a:p>
          <a:p>
            <a:pPr marL="457200" indent="-457200">
              <a:buFont typeface="Wingdings" panose="05000000000000000000" pitchFamily="2" charset="2"/>
              <a:buChar char="Ø"/>
            </a:pPr>
            <a:r>
              <a:rPr lang="en-US" sz="3200" b="1" dirty="0" smtClean="0">
                <a:solidFill>
                  <a:schemeClr val="bg1"/>
                </a:solidFill>
                <a:effectLst>
                  <a:outerShdw blurRad="38100" dist="38100" dir="2700000" algn="tl">
                    <a:srgbClr val="000000">
                      <a:alpha val="43137"/>
                    </a:srgbClr>
                  </a:outerShdw>
                </a:effectLst>
              </a:rPr>
              <a:t>Absence of Knowledge</a:t>
            </a:r>
          </a:p>
          <a:p>
            <a:pPr marL="457200" indent="-457200">
              <a:buFont typeface="Wingdings" panose="05000000000000000000" pitchFamily="2" charset="2"/>
              <a:buChar char="Ø"/>
            </a:pPr>
            <a:r>
              <a:rPr lang="en-US" sz="3200" b="1" dirty="0" smtClean="0">
                <a:solidFill>
                  <a:schemeClr val="bg1"/>
                </a:solidFill>
                <a:effectLst>
                  <a:outerShdw blurRad="38100" dist="38100" dir="2700000" algn="tl">
                    <a:srgbClr val="000000">
                      <a:alpha val="43137"/>
                    </a:srgbClr>
                  </a:outerShdw>
                </a:effectLst>
              </a:rPr>
              <a:t>Absence of God</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78416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http://www.quranandscience.com/images/darkn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6"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796" y="21956"/>
            <a:ext cx="7712075"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22145" y="1940160"/>
            <a:ext cx="8224434" cy="2062103"/>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Why Recognize Darkness?</a:t>
            </a:r>
          </a:p>
          <a:p>
            <a:pPr marL="457200" indent="-457200">
              <a:buFont typeface="Wingdings" panose="05000000000000000000" pitchFamily="2" charset="2"/>
              <a:buChar char="Ø"/>
            </a:pPr>
            <a:r>
              <a:rPr lang="en-US" sz="3200" b="1" dirty="0" smtClean="0">
                <a:solidFill>
                  <a:schemeClr val="bg1"/>
                </a:solidFill>
                <a:effectLst>
                  <a:outerShdw blurRad="38100" dist="38100" dir="2700000" algn="tl">
                    <a:srgbClr val="000000">
                      <a:alpha val="43137"/>
                    </a:srgbClr>
                  </a:outerShdw>
                </a:effectLst>
              </a:rPr>
              <a:t>To Avoid</a:t>
            </a:r>
          </a:p>
          <a:p>
            <a:pPr marL="457200" indent="-457200">
              <a:buFont typeface="Wingdings" panose="05000000000000000000" pitchFamily="2" charset="2"/>
              <a:buChar char="Ø"/>
            </a:pPr>
            <a:r>
              <a:rPr lang="en-US" sz="3200" b="1" dirty="0" smtClean="0">
                <a:solidFill>
                  <a:schemeClr val="bg1"/>
                </a:solidFill>
                <a:effectLst>
                  <a:outerShdw blurRad="38100" dist="38100" dir="2700000" algn="tl">
                    <a:srgbClr val="000000">
                      <a:alpha val="43137"/>
                    </a:srgbClr>
                  </a:outerShdw>
                </a:effectLst>
              </a:rPr>
              <a:t>To Expose </a:t>
            </a:r>
          </a:p>
          <a:p>
            <a:pPr marL="457200" indent="-457200">
              <a:buFont typeface="Wingdings" panose="05000000000000000000" pitchFamily="2" charset="2"/>
              <a:buChar char="Ø"/>
            </a:pPr>
            <a:r>
              <a:rPr lang="en-US" sz="3200" b="1" dirty="0" smtClean="0">
                <a:solidFill>
                  <a:schemeClr val="bg1"/>
                </a:solidFill>
                <a:effectLst>
                  <a:outerShdw blurRad="38100" dist="38100" dir="2700000" algn="tl">
                    <a:srgbClr val="000000">
                      <a:alpha val="43137"/>
                    </a:srgbClr>
                  </a:outerShdw>
                </a:effectLst>
              </a:rPr>
              <a:t>To Redeem</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25266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963" y="0"/>
            <a:ext cx="7712075"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71600" y="2057400"/>
            <a:ext cx="6781800"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The Deeds of Darkness </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536523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10" y="0"/>
            <a:ext cx="7712075"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descr="https://encrypted-tbn1.gstatic.com/images?q=tbn:ANd9GcT34bDPv8A2yiBEE-xpH24RtwPAuH_Imym76D7PauIS8I7zD-1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022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907"/>
            <a:ext cx="9220200" cy="6966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81100" y="533400"/>
            <a:ext cx="6858000"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rPr>
              <a:t>Walk In The Light</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254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195918"/>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1063</TotalTime>
  <Words>627</Words>
  <Application>Microsoft Office PowerPoint</Application>
  <PresentationFormat>On-screen Show (4:3)</PresentationFormat>
  <Paragraphs>52</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dc:creator>
  <cp:lastModifiedBy>GBC</cp:lastModifiedBy>
  <cp:revision>37</cp:revision>
  <cp:lastPrinted>2015-11-15T15:25:17Z</cp:lastPrinted>
  <dcterms:created xsi:type="dcterms:W3CDTF">2015-11-14T21:48:03Z</dcterms:created>
  <dcterms:modified xsi:type="dcterms:W3CDTF">2015-11-15T16:40:57Z</dcterms:modified>
</cp:coreProperties>
</file>