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7" r:id="rId4"/>
    <p:sldId id="261" r:id="rId5"/>
    <p:sldId id="259" r:id="rId6"/>
    <p:sldId id="262" r:id="rId7"/>
    <p:sldId id="260" r:id="rId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895" autoAdjust="0"/>
  </p:normalViewPr>
  <p:slideViewPr>
    <p:cSldViewPr>
      <p:cViewPr varScale="1">
        <p:scale>
          <a:sx n="40" d="100"/>
          <a:sy n="40" d="100"/>
        </p:scale>
        <p:origin x="-141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F10ED12C-D3EC-479E-B2A9-FB0FABE5004D}" type="datetimeFigureOut">
              <a:rPr lang="en-US" smtClean="0"/>
              <a:t>11/21/2015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BC028F82-7B5B-49AD-B268-8D9E88E1E5D2}" type="slidenum">
              <a:rPr lang="en-US" smtClean="0"/>
              <a:t>‹#›</a:t>
            </a:fld>
            <a:endParaRPr lang="en-US"/>
          </a:p>
        </p:txBody>
      </p:sp>
    </p:spTree>
    <p:extLst>
      <p:ext uri="{BB962C8B-B14F-4D97-AF65-F5344CB8AC3E}">
        <p14:creationId xmlns:p14="http://schemas.microsoft.com/office/powerpoint/2010/main" val="1161833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iblegateway.com/passage/?search=Ephesians+5&amp;version=NKJV#fen-NKJV-29314b"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iblegateway.com/passage/?search=Ephesians+5&amp;version=NKJV#fen-NKJV-29314b"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Light</a:t>
            </a:r>
          </a:p>
          <a:p>
            <a:r>
              <a:rPr lang="en-US" dirty="0" smtClean="0"/>
              <a:t>1: ”the natural agent that stimulates sight and makes things visible.</a:t>
            </a:r>
          </a:p>
          <a:p>
            <a:r>
              <a:rPr lang="en-US" dirty="0" smtClean="0"/>
              <a:t>2.: understanding of a problem or mystery; enlightenment.</a:t>
            </a:r>
          </a:p>
          <a:p>
            <a:endParaRPr lang="en-US" dirty="0" smtClean="0"/>
          </a:p>
          <a:p>
            <a:r>
              <a:rPr lang="en-US" dirty="0" smtClean="0"/>
              <a:t>Light is</a:t>
            </a:r>
            <a:r>
              <a:rPr lang="en-US" baseline="0" dirty="0" smtClean="0"/>
              <a:t> not defined by darkness. Darkness on the other hand is</a:t>
            </a:r>
            <a:endParaRPr lang="en-US" dirty="0" smtClean="0"/>
          </a:p>
          <a:p>
            <a:endParaRPr lang="en-US" dirty="0" smtClean="0"/>
          </a:p>
          <a:p>
            <a:endParaRPr lang="en-US" dirty="0" smtClean="0"/>
          </a:p>
          <a:p>
            <a:endParaRPr lang="en-US" dirty="0" smtClean="0"/>
          </a:p>
          <a:p>
            <a:endParaRPr lang="en-US" dirty="0" smtClean="0"/>
          </a:p>
          <a:p>
            <a:r>
              <a:rPr lang="en-US" dirty="0" smtClean="0"/>
              <a:t>John 8:12  (NKJV)</a:t>
            </a:r>
          </a:p>
          <a:p>
            <a:endParaRPr lang="en-US" dirty="0" smtClean="0"/>
          </a:p>
          <a:p>
            <a:r>
              <a:rPr lang="en-US" dirty="0" smtClean="0"/>
              <a:t>12 Then Jesus spoke to them again, saying, “I am the light of the world. He who follows Me shall not walk in darkness, but have the light of life.”</a:t>
            </a:r>
          </a:p>
          <a:p>
            <a:endParaRPr lang="en-US" dirty="0" smtClean="0"/>
          </a:p>
          <a:p>
            <a:endParaRPr lang="en-US" b="1" dirty="0" smtClean="0"/>
          </a:p>
          <a:p>
            <a:endParaRPr lang="en-US" b="0" dirty="0" smtClean="0"/>
          </a:p>
          <a:p>
            <a:r>
              <a:rPr lang="en-US" b="0" dirty="0" smtClean="0"/>
              <a:t>John 12:46  (NKJV)</a:t>
            </a:r>
          </a:p>
          <a:p>
            <a:endParaRPr lang="en-US" b="0" dirty="0" smtClean="0"/>
          </a:p>
          <a:p>
            <a:r>
              <a:rPr lang="en-US" b="0" dirty="0" smtClean="0"/>
              <a:t>46 I have come as a light into the world, that whoever believes in Me should not abide in darkness. </a:t>
            </a:r>
          </a:p>
        </p:txBody>
      </p:sp>
      <p:sp>
        <p:nvSpPr>
          <p:cNvPr id="4" name="Slide Number Placeholder 3"/>
          <p:cNvSpPr>
            <a:spLocks noGrp="1"/>
          </p:cNvSpPr>
          <p:nvPr>
            <p:ph type="sldNum" sz="quarter" idx="10"/>
          </p:nvPr>
        </p:nvSpPr>
        <p:spPr/>
        <p:txBody>
          <a:bodyPr/>
          <a:lstStyle/>
          <a:p>
            <a:fld id="{BC028F82-7B5B-49AD-B268-8D9E88E1E5D2}" type="slidenum">
              <a:rPr lang="en-US" smtClean="0"/>
              <a:t>1</a:t>
            </a:fld>
            <a:endParaRPr lang="en-US"/>
          </a:p>
        </p:txBody>
      </p:sp>
    </p:spTree>
    <p:extLst>
      <p:ext uri="{BB962C8B-B14F-4D97-AF65-F5344CB8AC3E}">
        <p14:creationId xmlns:p14="http://schemas.microsoft.com/office/powerpoint/2010/main" val="1975029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John 8:12  (NKJV)</a:t>
            </a:r>
          </a:p>
          <a:p>
            <a:endParaRPr lang="en-US" dirty="0" smtClean="0"/>
          </a:p>
          <a:p>
            <a:r>
              <a:rPr lang="en-US" dirty="0" smtClean="0"/>
              <a:t>12 Then Jesus spoke to them again, saying, “I am the light of the world. He who follows Me shall not walk in darkness, but have the light of life.”</a:t>
            </a:r>
          </a:p>
          <a:p>
            <a:endParaRPr lang="en-US" dirty="0" smtClean="0"/>
          </a:p>
          <a:p>
            <a:r>
              <a:rPr lang="en-US" dirty="0" smtClean="0"/>
              <a:t>Christ is the Light</a:t>
            </a:r>
          </a:p>
          <a:p>
            <a:r>
              <a:rPr lang="en-US" dirty="0" smtClean="0"/>
              <a:t>Can’t be defined by darkness</a:t>
            </a:r>
          </a:p>
          <a:p>
            <a:r>
              <a:rPr lang="en-US" dirty="0" smtClean="0"/>
              <a:t>   - so many times I think we (LIGHT)  go to the</a:t>
            </a:r>
            <a:r>
              <a:rPr lang="en-US" baseline="0" dirty="0" smtClean="0"/>
              <a:t> world and ask “How can we reach you”, in stead of figuring out how we can allow the world ( darkness) to experience  us.  Darkness can not illuminate LIGHT</a:t>
            </a:r>
            <a:endParaRPr lang="en-US" dirty="0" smtClean="0"/>
          </a:p>
          <a:p>
            <a:endParaRPr lang="en-US" dirty="0" smtClean="0"/>
          </a:p>
          <a:p>
            <a:r>
              <a:rPr lang="en-US" dirty="0" smtClean="0"/>
              <a:t>Light is life and Christ is life</a:t>
            </a:r>
          </a:p>
          <a:p>
            <a:endParaRPr lang="en-US" dirty="0" smtClean="0"/>
          </a:p>
          <a:p>
            <a:r>
              <a:rPr lang="en-US" dirty="0" smtClean="0"/>
              <a:t>John 1:4,5</a:t>
            </a:r>
          </a:p>
          <a:p>
            <a:r>
              <a:rPr lang="en-US" dirty="0" smtClean="0"/>
              <a:t>In Him was life, and the life was the light of men.</a:t>
            </a:r>
          </a:p>
          <a:p>
            <a:r>
              <a:rPr lang="en-US" dirty="0" smtClean="0"/>
              <a:t>And the light shines in the darkness, and the darkness did not comprehend it.</a:t>
            </a:r>
          </a:p>
          <a:p>
            <a:r>
              <a:rPr lang="en-US" dirty="0" smtClean="0"/>
              <a:t>	</a:t>
            </a:r>
          </a:p>
          <a:p>
            <a:r>
              <a:rPr lang="en-US" dirty="0" smtClean="0"/>
              <a:t>	</a:t>
            </a:r>
          </a:p>
        </p:txBody>
      </p:sp>
      <p:sp>
        <p:nvSpPr>
          <p:cNvPr id="4" name="Slide Number Placeholder 3"/>
          <p:cNvSpPr>
            <a:spLocks noGrp="1"/>
          </p:cNvSpPr>
          <p:nvPr>
            <p:ph type="sldNum" sz="quarter" idx="10"/>
          </p:nvPr>
        </p:nvSpPr>
        <p:spPr/>
        <p:txBody>
          <a:bodyPr/>
          <a:lstStyle/>
          <a:p>
            <a:fld id="{BC028F82-7B5B-49AD-B268-8D9E88E1E5D2}" type="slidenum">
              <a:rPr lang="en-US" smtClean="0"/>
              <a:t>2</a:t>
            </a:fld>
            <a:endParaRPr lang="en-US"/>
          </a:p>
        </p:txBody>
      </p:sp>
    </p:spTree>
    <p:extLst>
      <p:ext uri="{BB962C8B-B14F-4D97-AF65-F5344CB8AC3E}">
        <p14:creationId xmlns:p14="http://schemas.microsoft.com/office/powerpoint/2010/main" val="1456683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2 Corinthians 4:3-5New King James Version (NKJV)</a:t>
            </a:r>
          </a:p>
          <a:p>
            <a:endParaRPr lang="en-US" dirty="0" smtClean="0"/>
          </a:p>
          <a:p>
            <a:r>
              <a:rPr lang="en-US" dirty="0" smtClean="0"/>
              <a:t>3 But even if our gospel is veiled, it is veiled to those who are perishing, 4 whose minds the god of this age has blinded, who do not believe, lest the light of the gospel of the glory of Christ, who is the image of God, should shine on them. 5 For we do not preach ourselves, but Christ Jesus the Lord, and ourselves your bondservants for Jesus’ sake. </a:t>
            </a:r>
          </a:p>
          <a:p>
            <a:endParaRPr lang="en-US" dirty="0" smtClean="0"/>
          </a:p>
          <a:p>
            <a:r>
              <a:rPr lang="en-US" dirty="0" smtClean="0"/>
              <a:t>Now that we have defined and recognized the LIGHT so what</a:t>
            </a:r>
            <a:endParaRPr lang="en-US" dirty="0"/>
          </a:p>
        </p:txBody>
      </p:sp>
      <p:sp>
        <p:nvSpPr>
          <p:cNvPr id="4" name="Slide Number Placeholder 3"/>
          <p:cNvSpPr>
            <a:spLocks noGrp="1"/>
          </p:cNvSpPr>
          <p:nvPr>
            <p:ph type="sldNum" sz="quarter" idx="10"/>
          </p:nvPr>
        </p:nvSpPr>
        <p:spPr/>
        <p:txBody>
          <a:bodyPr/>
          <a:lstStyle/>
          <a:p>
            <a:fld id="{BC028F82-7B5B-49AD-B268-8D9E88E1E5D2}" type="slidenum">
              <a:rPr lang="en-US" smtClean="0"/>
              <a:t>3</a:t>
            </a:fld>
            <a:endParaRPr lang="en-US"/>
          </a:p>
        </p:txBody>
      </p:sp>
    </p:spTree>
    <p:extLst>
      <p:ext uri="{BB962C8B-B14F-4D97-AF65-F5344CB8AC3E}">
        <p14:creationId xmlns:p14="http://schemas.microsoft.com/office/powerpoint/2010/main" val="351780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Ephesians 5:8</a:t>
            </a:r>
          </a:p>
          <a:p>
            <a:r>
              <a:rPr lang="en-US" dirty="0" smtClean="0"/>
              <a:t>[ Walk in Light ] For you were once darkness, but now you are light in the Lord. Walk as children of light</a:t>
            </a:r>
          </a:p>
          <a:p>
            <a:endParaRPr lang="en-US" dirty="0" smtClean="0"/>
          </a:p>
          <a:p>
            <a:r>
              <a:rPr lang="en-US" dirty="0" smtClean="0"/>
              <a:t>Romans 13:12New King James Version (NKJV)</a:t>
            </a:r>
          </a:p>
          <a:p>
            <a:endParaRPr lang="en-US" dirty="0" smtClean="0"/>
          </a:p>
          <a:p>
            <a:r>
              <a:rPr lang="en-US" dirty="0" smtClean="0"/>
              <a:t>12 The night is far spent, the day is at hand. Therefore let us cast off the works of darkness, and let us put on the armor of light. </a:t>
            </a:r>
          </a:p>
          <a:p>
            <a:endParaRPr lang="en-US" dirty="0" smtClean="0"/>
          </a:p>
          <a:p>
            <a:endParaRPr lang="en-US" dirty="0" smtClean="0"/>
          </a:p>
          <a:p>
            <a:r>
              <a:rPr lang="en-US" dirty="0" smtClean="0"/>
              <a:t>2 Corinthians 4:6</a:t>
            </a:r>
          </a:p>
          <a:p>
            <a:r>
              <a:rPr lang="en-US" dirty="0" smtClean="0"/>
              <a:t>For it is the God who commanded light to shine out of darkness, who has shone in our hearts to give the light of the knowledge of the glory of God in the face of Jesus Christ.</a:t>
            </a:r>
          </a:p>
          <a:p>
            <a:endParaRPr lang="en-US" dirty="0"/>
          </a:p>
        </p:txBody>
      </p:sp>
      <p:sp>
        <p:nvSpPr>
          <p:cNvPr id="4" name="Slide Number Placeholder 3"/>
          <p:cNvSpPr>
            <a:spLocks noGrp="1"/>
          </p:cNvSpPr>
          <p:nvPr>
            <p:ph type="sldNum" sz="quarter" idx="10"/>
          </p:nvPr>
        </p:nvSpPr>
        <p:spPr/>
        <p:txBody>
          <a:bodyPr/>
          <a:lstStyle/>
          <a:p>
            <a:fld id="{BC028F82-7B5B-49AD-B268-8D9E88E1E5D2}" type="slidenum">
              <a:rPr lang="en-US" smtClean="0"/>
              <a:t>4</a:t>
            </a:fld>
            <a:endParaRPr lang="en-US"/>
          </a:p>
        </p:txBody>
      </p:sp>
    </p:spTree>
    <p:extLst>
      <p:ext uri="{BB962C8B-B14F-4D97-AF65-F5344CB8AC3E}">
        <p14:creationId xmlns:p14="http://schemas.microsoft.com/office/powerpoint/2010/main" val="1294267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Opposite of Darkness opposite </a:t>
            </a:r>
            <a:r>
              <a:rPr lang="en-US" smtClean="0"/>
              <a:t>of self-centeredness, opposite </a:t>
            </a:r>
            <a:r>
              <a:rPr lang="en-US" dirty="0" smtClean="0"/>
              <a:t>of EGO</a:t>
            </a:r>
          </a:p>
          <a:p>
            <a:endParaRPr lang="en-US" dirty="0" smtClean="0"/>
          </a:p>
          <a:p>
            <a:r>
              <a:rPr lang="en-US" dirty="0" smtClean="0"/>
              <a:t>2 Corinthians 6:14</a:t>
            </a:r>
          </a:p>
          <a:p>
            <a:r>
              <a:rPr lang="en-US" dirty="0" smtClean="0"/>
              <a:t>Do not be unequally yoked together with unbelievers. For what fellowship has righteousness with lawlessness? And what communion has light with darkness?</a:t>
            </a:r>
          </a:p>
          <a:p>
            <a:endParaRPr lang="en-US" dirty="0" smtClean="0"/>
          </a:p>
          <a:p>
            <a:r>
              <a:rPr lang="en-US" dirty="0" err="1" smtClean="0"/>
              <a:t>Eph</a:t>
            </a:r>
            <a:r>
              <a:rPr lang="en-US" dirty="0" smtClean="0"/>
              <a:t> 5:9-10</a:t>
            </a:r>
          </a:p>
          <a:p>
            <a:endParaRPr lang="en-US" dirty="0" smtClean="0"/>
          </a:p>
          <a:p>
            <a:r>
              <a:rPr lang="en-US" baseline="30000" dirty="0" smtClean="0"/>
              <a:t>9 </a:t>
            </a:r>
            <a:r>
              <a:rPr lang="en-US" dirty="0" smtClean="0"/>
              <a:t>(for the fruit of the Spirit</a:t>
            </a:r>
            <a:r>
              <a:rPr lang="en-US" baseline="30000" dirty="0" smtClean="0"/>
              <a:t>[</a:t>
            </a:r>
            <a:r>
              <a:rPr lang="en-US" baseline="30000" dirty="0" smtClean="0">
                <a:hlinkClick r:id="rId3" tooltip="See footnote b"/>
              </a:rPr>
              <a:t>b</a:t>
            </a:r>
            <a:r>
              <a:rPr lang="en-US" baseline="30000" dirty="0" smtClean="0"/>
              <a:t>]</a:t>
            </a:r>
            <a:r>
              <a:rPr lang="en-US" dirty="0" smtClean="0"/>
              <a:t> </a:t>
            </a:r>
            <a:r>
              <a:rPr lang="en-US" i="1" dirty="0" smtClean="0"/>
              <a:t>is</a:t>
            </a:r>
            <a:r>
              <a:rPr lang="en-US" dirty="0" smtClean="0"/>
              <a:t> in all goodness, righteousness, and truth), </a:t>
            </a:r>
            <a:r>
              <a:rPr lang="en-US" baseline="30000" dirty="0" smtClean="0"/>
              <a:t>10 </a:t>
            </a:r>
            <a:r>
              <a:rPr lang="en-US" dirty="0" smtClean="0"/>
              <a:t>finding out what is acceptable to the Lord. </a:t>
            </a:r>
            <a:r>
              <a:rPr lang="en-US" baseline="30000" dirty="0" smtClean="0"/>
              <a:t>11 </a:t>
            </a:r>
            <a:r>
              <a:rPr lang="en-US" dirty="0" smtClean="0"/>
              <a:t>And have no fellowship with the unfruitful works of darkness, but rather expose </a:t>
            </a:r>
            <a:r>
              <a:rPr lang="en-US" i="1" dirty="0" smtClean="0"/>
              <a:t>them</a:t>
            </a:r>
            <a:endParaRPr lang="en-US" dirty="0"/>
          </a:p>
        </p:txBody>
      </p:sp>
      <p:sp>
        <p:nvSpPr>
          <p:cNvPr id="4" name="Slide Number Placeholder 3"/>
          <p:cNvSpPr>
            <a:spLocks noGrp="1"/>
          </p:cNvSpPr>
          <p:nvPr>
            <p:ph type="sldNum" sz="quarter" idx="10"/>
          </p:nvPr>
        </p:nvSpPr>
        <p:spPr/>
        <p:txBody>
          <a:bodyPr/>
          <a:lstStyle/>
          <a:p>
            <a:fld id="{BC028F82-7B5B-49AD-B268-8D9E88E1E5D2}" type="slidenum">
              <a:rPr lang="en-US" smtClean="0"/>
              <a:t>5</a:t>
            </a:fld>
            <a:endParaRPr lang="en-US"/>
          </a:p>
        </p:txBody>
      </p:sp>
    </p:spTree>
    <p:extLst>
      <p:ext uri="{BB962C8B-B14F-4D97-AF65-F5344CB8AC3E}">
        <p14:creationId xmlns:p14="http://schemas.microsoft.com/office/powerpoint/2010/main" val="66955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Eph</a:t>
            </a:r>
            <a:r>
              <a:rPr lang="en-US" dirty="0" smtClean="0"/>
              <a:t> 5:9-10</a:t>
            </a:r>
          </a:p>
          <a:p>
            <a:endParaRPr lang="en-US" dirty="0" smtClean="0"/>
          </a:p>
          <a:p>
            <a:r>
              <a:rPr lang="en-US" baseline="30000" dirty="0" smtClean="0"/>
              <a:t>9 </a:t>
            </a:r>
            <a:r>
              <a:rPr lang="en-US" dirty="0" smtClean="0"/>
              <a:t>(for the fruit of the Spirit</a:t>
            </a:r>
            <a:r>
              <a:rPr lang="en-US" baseline="30000" dirty="0" smtClean="0"/>
              <a:t>[</a:t>
            </a:r>
            <a:r>
              <a:rPr lang="en-US" baseline="30000" dirty="0" smtClean="0">
                <a:hlinkClick r:id="rId3" tooltip="See footnote b"/>
              </a:rPr>
              <a:t>b</a:t>
            </a:r>
            <a:r>
              <a:rPr lang="en-US" baseline="30000" dirty="0" smtClean="0"/>
              <a:t>]</a:t>
            </a:r>
            <a:r>
              <a:rPr lang="en-US" dirty="0" smtClean="0"/>
              <a:t> </a:t>
            </a:r>
            <a:r>
              <a:rPr lang="en-US" i="1" dirty="0" smtClean="0"/>
              <a:t>is</a:t>
            </a:r>
            <a:r>
              <a:rPr lang="en-US" dirty="0" smtClean="0"/>
              <a:t> in all goodness, righteousness, and truth), </a:t>
            </a:r>
            <a:r>
              <a:rPr lang="en-US" baseline="30000" dirty="0" smtClean="0"/>
              <a:t>10 </a:t>
            </a:r>
            <a:r>
              <a:rPr lang="en-US" dirty="0" smtClean="0"/>
              <a:t>finding out what is acceptable to the Lord. </a:t>
            </a:r>
            <a:r>
              <a:rPr lang="en-US" baseline="30000" dirty="0" smtClean="0"/>
              <a:t>11 </a:t>
            </a:r>
            <a:r>
              <a:rPr lang="en-US" dirty="0" smtClean="0"/>
              <a:t>And have no fellowship with the unfruitful works of darkness, but rather expose </a:t>
            </a:r>
            <a:r>
              <a:rPr lang="en-US" i="1" dirty="0" smtClean="0"/>
              <a:t>them</a:t>
            </a:r>
            <a:endParaRPr lang="en-US" dirty="0"/>
          </a:p>
        </p:txBody>
      </p:sp>
      <p:sp>
        <p:nvSpPr>
          <p:cNvPr id="4" name="Slide Number Placeholder 3"/>
          <p:cNvSpPr>
            <a:spLocks noGrp="1"/>
          </p:cNvSpPr>
          <p:nvPr>
            <p:ph type="sldNum" sz="quarter" idx="10"/>
          </p:nvPr>
        </p:nvSpPr>
        <p:spPr/>
        <p:txBody>
          <a:bodyPr/>
          <a:lstStyle/>
          <a:p>
            <a:fld id="{BC028F82-7B5B-49AD-B268-8D9E88E1E5D2}" type="slidenum">
              <a:rPr lang="en-US" smtClean="0"/>
              <a:t>6</a:t>
            </a:fld>
            <a:endParaRPr lang="en-US"/>
          </a:p>
        </p:txBody>
      </p:sp>
    </p:spTree>
    <p:extLst>
      <p:ext uri="{BB962C8B-B14F-4D97-AF65-F5344CB8AC3E}">
        <p14:creationId xmlns:p14="http://schemas.microsoft.com/office/powerpoint/2010/main" val="1256658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028F82-7B5B-49AD-B268-8D9E88E1E5D2}" type="slidenum">
              <a:rPr lang="en-US" smtClean="0"/>
              <a:t>7</a:t>
            </a:fld>
            <a:endParaRPr lang="en-US"/>
          </a:p>
        </p:txBody>
      </p:sp>
    </p:spTree>
    <p:extLst>
      <p:ext uri="{BB962C8B-B14F-4D97-AF65-F5344CB8AC3E}">
        <p14:creationId xmlns:p14="http://schemas.microsoft.com/office/powerpoint/2010/main" val="392699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8C0CC7-FDD2-4855-98A9-46E60FD0F5E2}"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0DE30-A114-42E2-9940-1D8258F5DE7D}" type="slidenum">
              <a:rPr lang="en-US" smtClean="0"/>
              <a:t>‹#›</a:t>
            </a:fld>
            <a:endParaRPr lang="en-US"/>
          </a:p>
        </p:txBody>
      </p:sp>
    </p:spTree>
    <p:extLst>
      <p:ext uri="{BB962C8B-B14F-4D97-AF65-F5344CB8AC3E}">
        <p14:creationId xmlns:p14="http://schemas.microsoft.com/office/powerpoint/2010/main" val="330867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C0CC7-FDD2-4855-98A9-46E60FD0F5E2}"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0DE30-A114-42E2-9940-1D8258F5DE7D}" type="slidenum">
              <a:rPr lang="en-US" smtClean="0"/>
              <a:t>‹#›</a:t>
            </a:fld>
            <a:endParaRPr lang="en-US"/>
          </a:p>
        </p:txBody>
      </p:sp>
    </p:spTree>
    <p:extLst>
      <p:ext uri="{BB962C8B-B14F-4D97-AF65-F5344CB8AC3E}">
        <p14:creationId xmlns:p14="http://schemas.microsoft.com/office/powerpoint/2010/main" val="259367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C0CC7-FDD2-4855-98A9-46E60FD0F5E2}"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0DE30-A114-42E2-9940-1D8258F5DE7D}" type="slidenum">
              <a:rPr lang="en-US" smtClean="0"/>
              <a:t>‹#›</a:t>
            </a:fld>
            <a:endParaRPr lang="en-US"/>
          </a:p>
        </p:txBody>
      </p:sp>
    </p:spTree>
    <p:extLst>
      <p:ext uri="{BB962C8B-B14F-4D97-AF65-F5344CB8AC3E}">
        <p14:creationId xmlns:p14="http://schemas.microsoft.com/office/powerpoint/2010/main" val="267598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C0CC7-FDD2-4855-98A9-46E60FD0F5E2}"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0DE30-A114-42E2-9940-1D8258F5DE7D}" type="slidenum">
              <a:rPr lang="en-US" smtClean="0"/>
              <a:t>‹#›</a:t>
            </a:fld>
            <a:endParaRPr lang="en-US"/>
          </a:p>
        </p:txBody>
      </p:sp>
    </p:spTree>
    <p:extLst>
      <p:ext uri="{BB962C8B-B14F-4D97-AF65-F5344CB8AC3E}">
        <p14:creationId xmlns:p14="http://schemas.microsoft.com/office/powerpoint/2010/main" val="342066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8C0CC7-FDD2-4855-98A9-46E60FD0F5E2}"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0DE30-A114-42E2-9940-1D8258F5DE7D}" type="slidenum">
              <a:rPr lang="en-US" smtClean="0"/>
              <a:t>‹#›</a:t>
            </a:fld>
            <a:endParaRPr lang="en-US"/>
          </a:p>
        </p:txBody>
      </p:sp>
    </p:spTree>
    <p:extLst>
      <p:ext uri="{BB962C8B-B14F-4D97-AF65-F5344CB8AC3E}">
        <p14:creationId xmlns:p14="http://schemas.microsoft.com/office/powerpoint/2010/main" val="1463434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8C0CC7-FDD2-4855-98A9-46E60FD0F5E2}"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0DE30-A114-42E2-9940-1D8258F5DE7D}" type="slidenum">
              <a:rPr lang="en-US" smtClean="0"/>
              <a:t>‹#›</a:t>
            </a:fld>
            <a:endParaRPr lang="en-US"/>
          </a:p>
        </p:txBody>
      </p:sp>
    </p:spTree>
    <p:extLst>
      <p:ext uri="{BB962C8B-B14F-4D97-AF65-F5344CB8AC3E}">
        <p14:creationId xmlns:p14="http://schemas.microsoft.com/office/powerpoint/2010/main" val="173500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8C0CC7-FDD2-4855-98A9-46E60FD0F5E2}" type="datetimeFigureOut">
              <a:rPr lang="en-US" smtClean="0"/>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0DE30-A114-42E2-9940-1D8258F5DE7D}" type="slidenum">
              <a:rPr lang="en-US" smtClean="0"/>
              <a:t>‹#›</a:t>
            </a:fld>
            <a:endParaRPr lang="en-US"/>
          </a:p>
        </p:txBody>
      </p:sp>
    </p:spTree>
    <p:extLst>
      <p:ext uri="{BB962C8B-B14F-4D97-AF65-F5344CB8AC3E}">
        <p14:creationId xmlns:p14="http://schemas.microsoft.com/office/powerpoint/2010/main" val="1810960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8C0CC7-FDD2-4855-98A9-46E60FD0F5E2}" type="datetimeFigureOut">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70DE30-A114-42E2-9940-1D8258F5DE7D}" type="slidenum">
              <a:rPr lang="en-US" smtClean="0"/>
              <a:t>‹#›</a:t>
            </a:fld>
            <a:endParaRPr lang="en-US"/>
          </a:p>
        </p:txBody>
      </p:sp>
    </p:spTree>
    <p:extLst>
      <p:ext uri="{BB962C8B-B14F-4D97-AF65-F5344CB8AC3E}">
        <p14:creationId xmlns:p14="http://schemas.microsoft.com/office/powerpoint/2010/main" val="1500471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C0CC7-FDD2-4855-98A9-46E60FD0F5E2}" type="datetimeFigureOut">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70DE30-A114-42E2-9940-1D8258F5DE7D}" type="slidenum">
              <a:rPr lang="en-US" smtClean="0"/>
              <a:t>‹#›</a:t>
            </a:fld>
            <a:endParaRPr lang="en-US"/>
          </a:p>
        </p:txBody>
      </p:sp>
    </p:spTree>
    <p:extLst>
      <p:ext uri="{BB962C8B-B14F-4D97-AF65-F5344CB8AC3E}">
        <p14:creationId xmlns:p14="http://schemas.microsoft.com/office/powerpoint/2010/main" val="1895787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C0CC7-FDD2-4855-98A9-46E60FD0F5E2}"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0DE30-A114-42E2-9940-1D8258F5DE7D}" type="slidenum">
              <a:rPr lang="en-US" smtClean="0"/>
              <a:t>‹#›</a:t>
            </a:fld>
            <a:endParaRPr lang="en-US"/>
          </a:p>
        </p:txBody>
      </p:sp>
    </p:spTree>
    <p:extLst>
      <p:ext uri="{BB962C8B-B14F-4D97-AF65-F5344CB8AC3E}">
        <p14:creationId xmlns:p14="http://schemas.microsoft.com/office/powerpoint/2010/main" val="395265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C0CC7-FDD2-4855-98A9-46E60FD0F5E2}"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0DE30-A114-42E2-9940-1D8258F5DE7D}" type="slidenum">
              <a:rPr lang="en-US" smtClean="0"/>
              <a:t>‹#›</a:t>
            </a:fld>
            <a:endParaRPr lang="en-US"/>
          </a:p>
        </p:txBody>
      </p:sp>
    </p:spTree>
    <p:extLst>
      <p:ext uri="{BB962C8B-B14F-4D97-AF65-F5344CB8AC3E}">
        <p14:creationId xmlns:p14="http://schemas.microsoft.com/office/powerpoint/2010/main" val="79271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C0CC7-FDD2-4855-98A9-46E60FD0F5E2}" type="datetimeFigureOut">
              <a:rPr lang="en-US" smtClean="0"/>
              <a:t>11/20/2015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0DE30-A114-42E2-9940-1D8258F5DE7D}" type="slidenum">
              <a:rPr lang="en-US" smtClean="0"/>
              <a:t>‹#›</a:t>
            </a:fld>
            <a:endParaRPr lang="en-US"/>
          </a:p>
        </p:txBody>
      </p:sp>
    </p:spTree>
    <p:extLst>
      <p:ext uri="{BB962C8B-B14F-4D97-AF65-F5344CB8AC3E}">
        <p14:creationId xmlns:p14="http://schemas.microsoft.com/office/powerpoint/2010/main" val="56472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7712" y="-28575"/>
            <a:ext cx="7772400" cy="1470025"/>
          </a:xfrm>
        </p:spPr>
        <p:txBody>
          <a:bodyPr/>
          <a:lstStyle/>
          <a:p>
            <a:r>
              <a:rPr lang="en-US" dirty="0" smtClean="0"/>
              <a:t>+</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s://encrypted-tbn1.gstatic.com/images?q=tbn:ANd9GcTzgdkCYs4_fhzpYb9lo-pybYDGks-O3QsQ18owZgVRTofHZjsQh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4800"/>
            <a:ext cx="9315450" cy="7162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76312" y="457200"/>
            <a:ext cx="7315200" cy="1015663"/>
          </a:xfrm>
          <a:prstGeom prst="rect">
            <a:avLst/>
          </a:prstGeom>
          <a:noFill/>
        </p:spPr>
        <p:txBody>
          <a:bodyPr wrap="square" rtlCol="0">
            <a:spAutoFit/>
          </a:bodyPr>
          <a:lstStyle/>
          <a:p>
            <a:pPr algn="ctr"/>
            <a:r>
              <a:rPr lang="en-US" sz="6000" b="1" dirty="0" smtClean="0">
                <a:effectLst>
                  <a:outerShdw blurRad="38100" dist="38100" dir="2700000" algn="tl">
                    <a:srgbClr val="000000">
                      <a:alpha val="43137"/>
                    </a:srgbClr>
                  </a:outerShdw>
                </a:effectLst>
              </a:rPr>
              <a:t>Recognize the Light</a:t>
            </a:r>
            <a:endParaRPr lang="en-US" sz="6000" b="1" dirty="0">
              <a:effectLst>
                <a:outerShdw blurRad="38100" dist="38100" dir="2700000" algn="tl">
                  <a:srgbClr val="000000">
                    <a:alpha val="43137"/>
                  </a:srgbClr>
                </a:outerShdw>
              </a:effectLst>
            </a:endParaRPr>
          </a:p>
        </p:txBody>
      </p:sp>
      <p:sp>
        <p:nvSpPr>
          <p:cNvPr id="5" name="Rectangle 4"/>
          <p:cNvSpPr/>
          <p:nvPr/>
        </p:nvSpPr>
        <p:spPr>
          <a:xfrm>
            <a:off x="392906" y="2387600"/>
            <a:ext cx="8529637" cy="3447098"/>
          </a:xfrm>
          <a:prstGeom prst="rect">
            <a:avLst/>
          </a:prstGeom>
        </p:spPr>
        <p:txBody>
          <a:bodyPr wrap="square">
            <a:spAutoFit/>
          </a:bodyPr>
          <a:lstStyle/>
          <a:p>
            <a:r>
              <a:rPr lang="en-US" sz="4000" b="1" dirty="0" smtClean="0">
                <a:effectLst>
                  <a:outerShdw blurRad="38100" dist="38100" dir="2700000" algn="tl">
                    <a:srgbClr val="000000">
                      <a:alpha val="43137"/>
                    </a:srgbClr>
                  </a:outerShdw>
                </a:effectLst>
              </a:rPr>
              <a:t>Light</a:t>
            </a:r>
          </a:p>
          <a:p>
            <a:r>
              <a:rPr lang="en-US" sz="4000" b="1" dirty="0" smtClean="0">
                <a:effectLst>
                  <a:outerShdw blurRad="38100" dist="38100" dir="2700000" algn="tl">
                    <a:srgbClr val="000000">
                      <a:alpha val="43137"/>
                    </a:srgbClr>
                  </a:outerShdw>
                </a:effectLst>
              </a:rPr>
              <a:t>1. The natural agent that stimulates sight and makes things visible.</a:t>
            </a:r>
          </a:p>
          <a:p>
            <a:r>
              <a:rPr lang="en-US" sz="4000" b="1" dirty="0" smtClean="0">
                <a:effectLst>
                  <a:outerShdw blurRad="38100" dist="38100" dir="2700000" algn="tl">
                    <a:srgbClr val="000000">
                      <a:alpha val="43137"/>
                    </a:srgbClr>
                  </a:outerShdw>
                </a:effectLst>
              </a:rPr>
              <a:t>2. Understanding of a problem or mystery; enlightenment.</a:t>
            </a:r>
          </a:p>
          <a:p>
            <a:endParaRPr lang="en-US" dirty="0"/>
          </a:p>
        </p:txBody>
      </p:sp>
    </p:spTree>
    <p:extLst>
      <p:ext uri="{BB962C8B-B14F-4D97-AF65-F5344CB8AC3E}">
        <p14:creationId xmlns:p14="http://schemas.microsoft.com/office/powerpoint/2010/main" val="6489432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s://encrypted-tbn3.gstatic.com/images?q=tbn:ANd9GcQaFlFRz2_vsSLkDStY6hkogGB9VIRbxrgU4jxHugFjYowM_Sz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52247"/>
            <a:ext cx="9144000" cy="863405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14400" y="381000"/>
            <a:ext cx="7315200" cy="1015663"/>
          </a:xfrm>
          <a:prstGeom prst="rect">
            <a:avLst/>
          </a:prstGeom>
          <a:noFill/>
        </p:spPr>
        <p:txBody>
          <a:bodyPr wrap="square" rtlCol="0">
            <a:spAutoFit/>
          </a:bodyPr>
          <a:lstStyle/>
          <a:p>
            <a:pPr algn="ctr"/>
            <a:r>
              <a:rPr lang="en-US" sz="6000" b="1" dirty="0" smtClean="0">
                <a:effectLst>
                  <a:outerShdw blurRad="38100" dist="38100" dir="2700000" algn="tl">
                    <a:srgbClr val="000000">
                      <a:alpha val="43137"/>
                    </a:srgbClr>
                  </a:outerShdw>
                </a:effectLst>
              </a:rPr>
              <a:t>Recognize The Light</a:t>
            </a:r>
            <a:endParaRPr lang="en-US" sz="6000" b="1" dirty="0">
              <a:effectLst>
                <a:outerShdw blurRad="38100" dist="38100" dir="2700000" algn="tl">
                  <a:srgbClr val="000000">
                    <a:alpha val="43137"/>
                  </a:srgbClr>
                </a:outerShdw>
              </a:effectLst>
            </a:endParaRPr>
          </a:p>
        </p:txBody>
      </p:sp>
      <p:sp>
        <p:nvSpPr>
          <p:cNvPr id="5" name="TextBox 4"/>
          <p:cNvSpPr txBox="1"/>
          <p:nvPr/>
        </p:nvSpPr>
        <p:spPr>
          <a:xfrm>
            <a:off x="1143000" y="1905000"/>
            <a:ext cx="6705600" cy="1754326"/>
          </a:xfrm>
          <a:prstGeom prst="rect">
            <a:avLst/>
          </a:prstGeom>
          <a:noFill/>
        </p:spPr>
        <p:txBody>
          <a:bodyPr wrap="square" rtlCol="0">
            <a:spAutoFit/>
          </a:bodyPr>
          <a:lstStyle/>
          <a:p>
            <a:r>
              <a:rPr lang="en-US" sz="4400" b="1" dirty="0" smtClean="0">
                <a:effectLst>
                  <a:outerShdw blurRad="38100" dist="38100" dir="2700000" algn="tl">
                    <a:srgbClr val="000000">
                      <a:alpha val="43137"/>
                    </a:srgbClr>
                  </a:outerShdw>
                </a:effectLst>
              </a:rPr>
              <a:t>Christ is the Light</a:t>
            </a:r>
          </a:p>
          <a:p>
            <a:pPr marL="457200" indent="-457200">
              <a:buFont typeface="Wingdings" panose="05000000000000000000" pitchFamily="2" charset="2"/>
              <a:buChar char="§"/>
            </a:pPr>
            <a:r>
              <a:rPr lang="en-US" sz="3200" b="1" dirty="0" smtClean="0">
                <a:effectLst>
                  <a:outerShdw blurRad="38100" dist="38100" dir="2700000" algn="tl">
                    <a:srgbClr val="000000">
                      <a:alpha val="43137"/>
                    </a:srgbClr>
                  </a:outerShdw>
                </a:effectLst>
              </a:rPr>
              <a:t>Can’t be defined by darkness</a:t>
            </a:r>
          </a:p>
          <a:p>
            <a:pPr marL="457200" indent="-457200">
              <a:buFont typeface="Wingdings" panose="05000000000000000000" pitchFamily="2" charset="2"/>
              <a:buChar char="§"/>
            </a:pPr>
            <a:r>
              <a:rPr lang="en-US" sz="3200" b="1" dirty="0" smtClean="0">
                <a:effectLst>
                  <a:outerShdw blurRad="38100" dist="38100" dir="2700000" algn="tl">
                    <a:srgbClr val="000000">
                      <a:alpha val="43137"/>
                    </a:srgbClr>
                  </a:outerShdw>
                </a:effectLst>
              </a:rPr>
              <a:t>Light is life and Christ is life	</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11427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arn(inVertic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s://encrypted-tbn1.gstatic.com/images?q=tbn:ANd9GcQ2j8qc8tP7LvV_kxsmjjdIdpTD3pD30ypfOd6vUGQMJ_00V48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9144000" cy="7620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5800" y="242887"/>
            <a:ext cx="7772400" cy="1015663"/>
          </a:xfrm>
          <a:prstGeom prst="rect">
            <a:avLst/>
          </a:prstGeom>
          <a:noFill/>
        </p:spPr>
        <p:txBody>
          <a:bodyPr wrap="square" rtlCol="0">
            <a:spAutoFit/>
          </a:bodyPr>
          <a:lstStyle/>
          <a:p>
            <a:pPr algn="ctr"/>
            <a:r>
              <a:rPr lang="en-US" sz="6000" b="1" dirty="0" smtClean="0">
                <a:effectLst>
                  <a:outerShdw blurRad="38100" dist="38100" dir="2700000" algn="tl">
                    <a:srgbClr val="000000">
                      <a:alpha val="43137"/>
                    </a:srgbClr>
                  </a:outerShdw>
                </a:effectLst>
              </a:rPr>
              <a:t>Recognize The Light</a:t>
            </a:r>
            <a:endParaRPr lang="en-US" sz="6000" b="1" dirty="0">
              <a:effectLst>
                <a:outerShdw blurRad="38100" dist="38100" dir="2700000" algn="tl">
                  <a:srgbClr val="000000">
                    <a:alpha val="43137"/>
                  </a:srgbClr>
                </a:outerShdw>
              </a:effectLst>
            </a:endParaRPr>
          </a:p>
        </p:txBody>
      </p:sp>
      <p:sp>
        <p:nvSpPr>
          <p:cNvPr id="5" name="TextBox 4"/>
          <p:cNvSpPr txBox="1"/>
          <p:nvPr/>
        </p:nvSpPr>
        <p:spPr>
          <a:xfrm>
            <a:off x="990600" y="2133600"/>
            <a:ext cx="7467600" cy="1200329"/>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rPr>
              <a:t>In Christ is the only place to find true understanding, true knowledge</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462286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s://encrypted-tbn3.gstatic.com/images?q=tbn:ANd9GcQaFlFRz2_vsSLkDStY6hkogGB9VIRbxrgU4jxHugFjYowM_Sz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1" y="-1295400"/>
            <a:ext cx="9144000" cy="863405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76300" y="304799"/>
            <a:ext cx="7391400" cy="1015663"/>
          </a:xfrm>
          <a:prstGeom prst="rect">
            <a:avLst/>
          </a:prstGeom>
          <a:noFill/>
        </p:spPr>
        <p:txBody>
          <a:bodyPr wrap="square" rtlCol="0">
            <a:spAutoFit/>
          </a:bodyPr>
          <a:lstStyle/>
          <a:p>
            <a:pPr algn="ctr"/>
            <a:r>
              <a:rPr lang="en-US" sz="6000" b="1" dirty="0" smtClean="0">
                <a:effectLst>
                  <a:outerShdw blurRad="38100" dist="38100" dir="2700000" algn="tl">
                    <a:srgbClr val="000000">
                      <a:alpha val="43137"/>
                    </a:srgbClr>
                  </a:outerShdw>
                </a:effectLst>
              </a:rPr>
              <a:t>Walk In The Light</a:t>
            </a:r>
            <a:endParaRPr lang="en-US" sz="6000" b="1" dirty="0">
              <a:effectLst>
                <a:outerShdw blurRad="38100" dist="38100" dir="2700000" algn="tl">
                  <a:srgbClr val="000000">
                    <a:alpha val="43137"/>
                  </a:srgbClr>
                </a:outerShdw>
              </a:effectLst>
            </a:endParaRPr>
          </a:p>
        </p:txBody>
      </p:sp>
      <p:sp>
        <p:nvSpPr>
          <p:cNvPr id="6" name="TextBox 5"/>
          <p:cNvSpPr txBox="1"/>
          <p:nvPr/>
        </p:nvSpPr>
        <p:spPr>
          <a:xfrm rot="10800000" flipV="1">
            <a:off x="852237" y="1691045"/>
            <a:ext cx="7048500"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For you were once darkness’</a:t>
            </a:r>
            <a:endParaRPr lang="en-US" sz="4000" b="1" dirty="0">
              <a:effectLst>
                <a:outerShdw blurRad="38100" dist="38100" dir="2700000" algn="tl">
                  <a:srgbClr val="000000">
                    <a:alpha val="43137"/>
                  </a:srgbClr>
                </a:outerShdw>
              </a:effectLst>
            </a:endParaRPr>
          </a:p>
        </p:txBody>
      </p:sp>
      <p:sp>
        <p:nvSpPr>
          <p:cNvPr id="8" name="TextBox 7"/>
          <p:cNvSpPr txBox="1"/>
          <p:nvPr/>
        </p:nvSpPr>
        <p:spPr>
          <a:xfrm>
            <a:off x="1524000" y="2667686"/>
            <a:ext cx="7391400" cy="707886"/>
          </a:xfrm>
          <a:prstGeom prst="rect">
            <a:avLst/>
          </a:prstGeom>
          <a:noFill/>
        </p:spPr>
        <p:txBody>
          <a:bodyPr wrap="square" rtlCol="0">
            <a:spAutoFit/>
          </a:bodyPr>
          <a:lstStyle/>
          <a:p>
            <a:r>
              <a:rPr lang="en-US" sz="4000" b="1" dirty="0">
                <a:solidFill>
                  <a:prstClr val="black"/>
                </a:solidFill>
                <a:effectLst>
                  <a:outerShdw blurRad="38100" dist="38100" dir="2700000" algn="tl">
                    <a:srgbClr val="000000">
                      <a:alpha val="43137"/>
                    </a:srgbClr>
                  </a:outerShdw>
                </a:effectLst>
              </a:rPr>
              <a:t>but now you are light in the </a:t>
            </a:r>
            <a:r>
              <a:rPr lang="en-US" sz="4000" b="1" dirty="0" smtClean="0">
                <a:solidFill>
                  <a:prstClr val="black"/>
                </a:solidFill>
                <a:effectLst>
                  <a:outerShdw blurRad="38100" dist="38100" dir="2700000" algn="tl">
                    <a:srgbClr val="000000">
                      <a:alpha val="43137"/>
                    </a:srgbClr>
                  </a:outerShdw>
                </a:effectLst>
              </a:rPr>
              <a:t>Lord.</a:t>
            </a:r>
            <a:endParaRPr lang="en-US" sz="4000" b="1" dirty="0">
              <a:effectLst>
                <a:outerShdw blurRad="38100" dist="38100" dir="2700000" algn="tl">
                  <a:srgbClr val="000000">
                    <a:alpha val="43137"/>
                  </a:srgbClr>
                </a:outerShdw>
              </a:effectLst>
            </a:endParaRPr>
          </a:p>
        </p:txBody>
      </p:sp>
      <p:sp>
        <p:nvSpPr>
          <p:cNvPr id="9" name="TextBox 8"/>
          <p:cNvSpPr txBox="1"/>
          <p:nvPr/>
        </p:nvSpPr>
        <p:spPr>
          <a:xfrm>
            <a:off x="1319463" y="3733800"/>
            <a:ext cx="6972300" cy="1323439"/>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Walk as children of light!</a:t>
            </a:r>
          </a:p>
          <a:p>
            <a:r>
              <a:rPr lang="en-US" sz="4000" b="1" dirty="0">
                <a:effectLst>
                  <a:outerShdw blurRad="38100" dist="38100" dir="2700000" algn="tl">
                    <a:srgbClr val="000000">
                      <a:alpha val="43137"/>
                    </a:srgbClr>
                  </a:outerShdw>
                </a:effectLst>
              </a:rPr>
              <a:t> </a:t>
            </a:r>
            <a:r>
              <a:rPr lang="en-US" sz="40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Eph. 5:8</a:t>
            </a:r>
            <a:endParaRPr lang="en-US" sz="28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72364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arn(inVertical)">
                                      <p:cBhvr>
                                        <p:cTn id="17" dur="500"/>
                                        <p:tgtEl>
                                          <p:spTgt spid="9">
                                            <p:txEl>
                                              <p:pRg st="0" end="0"/>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Vertical)">
                                      <p:cBhvr>
                                        <p:cTn id="20"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s://encrypted-tbn1.gstatic.com/images?q=tbn:ANd9GcQ2j8qc8tP7LvV_kxsmjjdIdpTD3pD30ypfOd6vUGQMJ_00V48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705"/>
            <a:ext cx="9144000" cy="7620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57300" y="304800"/>
            <a:ext cx="6629400" cy="1015663"/>
          </a:xfrm>
          <a:prstGeom prst="rect">
            <a:avLst/>
          </a:prstGeom>
          <a:noFill/>
        </p:spPr>
        <p:txBody>
          <a:bodyPr wrap="square" rtlCol="0">
            <a:spAutoFit/>
          </a:bodyPr>
          <a:lstStyle/>
          <a:p>
            <a:pPr algn="ctr"/>
            <a:r>
              <a:rPr lang="en-US" sz="6000" b="1" dirty="0" smtClean="0">
                <a:effectLst>
                  <a:outerShdw blurRad="38100" dist="38100" dir="2700000" algn="tl">
                    <a:srgbClr val="000000">
                      <a:alpha val="43137"/>
                    </a:srgbClr>
                  </a:outerShdw>
                </a:effectLst>
              </a:rPr>
              <a:t>Walk In The Light</a:t>
            </a:r>
            <a:endParaRPr lang="en-US" sz="6000" b="1" dirty="0">
              <a:effectLst>
                <a:outerShdw blurRad="38100" dist="38100" dir="2700000" algn="tl">
                  <a:srgbClr val="000000">
                    <a:alpha val="43137"/>
                  </a:srgbClr>
                </a:outerShdw>
              </a:effectLst>
            </a:endParaRPr>
          </a:p>
        </p:txBody>
      </p:sp>
      <p:sp>
        <p:nvSpPr>
          <p:cNvPr id="5" name="TextBox 4"/>
          <p:cNvSpPr txBox="1"/>
          <p:nvPr/>
        </p:nvSpPr>
        <p:spPr>
          <a:xfrm>
            <a:off x="1257300" y="2209800"/>
            <a:ext cx="6629400" cy="1938992"/>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for the fruit of the Spirit </a:t>
            </a:r>
            <a:r>
              <a:rPr lang="en-US" sz="4000" b="1" i="1" dirty="0" smtClean="0">
                <a:effectLst>
                  <a:outerShdw blurRad="38100" dist="38100" dir="2700000" algn="tl">
                    <a:srgbClr val="000000">
                      <a:alpha val="43137"/>
                    </a:srgbClr>
                  </a:outerShdw>
                </a:effectLst>
              </a:rPr>
              <a:t>is</a:t>
            </a:r>
            <a:r>
              <a:rPr lang="en-US" sz="4000" b="1" dirty="0" smtClean="0">
                <a:effectLst>
                  <a:outerShdw blurRad="38100" dist="38100" dir="2700000" algn="tl">
                    <a:srgbClr val="000000">
                      <a:alpha val="43137"/>
                    </a:srgbClr>
                  </a:outerShdw>
                </a:effectLst>
              </a:rPr>
              <a:t> in all goodness, righteousness, and truth</a:t>
            </a:r>
            <a:endParaRPr lang="en-US" sz="4000" b="1" dirty="0">
              <a:effectLst>
                <a:outerShdw blurRad="38100" dist="38100" dir="2700000" algn="tl">
                  <a:srgbClr val="000000">
                    <a:alpha val="43137"/>
                  </a:srgbClr>
                </a:outerShdw>
              </a:effectLst>
            </a:endParaRPr>
          </a:p>
        </p:txBody>
      </p:sp>
      <p:sp>
        <p:nvSpPr>
          <p:cNvPr id="6" name="TextBox 5"/>
          <p:cNvSpPr txBox="1"/>
          <p:nvPr/>
        </p:nvSpPr>
        <p:spPr>
          <a:xfrm rot="1728271">
            <a:off x="7200898" y="1571009"/>
            <a:ext cx="1371600"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Love</a:t>
            </a:r>
            <a:endParaRPr lang="en-US" sz="4000" b="1" dirty="0">
              <a:effectLst>
                <a:outerShdw blurRad="38100" dist="38100" dir="2700000" algn="tl">
                  <a:srgbClr val="000000">
                    <a:alpha val="43137"/>
                  </a:srgbClr>
                </a:outerShdw>
              </a:effectLst>
            </a:endParaRPr>
          </a:p>
        </p:txBody>
      </p:sp>
      <p:sp>
        <p:nvSpPr>
          <p:cNvPr id="7" name="TextBox 6"/>
          <p:cNvSpPr txBox="1"/>
          <p:nvPr/>
        </p:nvSpPr>
        <p:spPr>
          <a:xfrm rot="4368484">
            <a:off x="230099" y="2771179"/>
            <a:ext cx="952500"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Joy</a:t>
            </a:r>
            <a:endParaRPr lang="en-US" sz="4000" b="1" dirty="0">
              <a:effectLst>
                <a:outerShdw blurRad="38100" dist="38100" dir="2700000" algn="tl">
                  <a:srgbClr val="000000">
                    <a:alpha val="43137"/>
                  </a:srgbClr>
                </a:outerShdw>
              </a:effectLst>
            </a:endParaRPr>
          </a:p>
        </p:txBody>
      </p:sp>
      <p:sp>
        <p:nvSpPr>
          <p:cNvPr id="8" name="TextBox 7"/>
          <p:cNvSpPr txBox="1"/>
          <p:nvPr/>
        </p:nvSpPr>
        <p:spPr>
          <a:xfrm rot="20023896">
            <a:off x="6701453" y="3901030"/>
            <a:ext cx="1638300"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Peace</a:t>
            </a:r>
            <a:endParaRPr lang="en-US" sz="4000" b="1" dirty="0">
              <a:effectLst>
                <a:outerShdw blurRad="38100" dist="38100" dir="2700000" algn="tl">
                  <a:srgbClr val="000000">
                    <a:alpha val="43137"/>
                  </a:srgbClr>
                </a:outerShdw>
              </a:effectLst>
            </a:endParaRPr>
          </a:p>
        </p:txBody>
      </p:sp>
      <p:sp>
        <p:nvSpPr>
          <p:cNvPr id="9" name="TextBox 8"/>
          <p:cNvSpPr txBox="1"/>
          <p:nvPr/>
        </p:nvSpPr>
        <p:spPr>
          <a:xfrm rot="3028020">
            <a:off x="577725" y="4978487"/>
            <a:ext cx="2209800"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Patience</a:t>
            </a:r>
            <a:endParaRPr lang="en-US" sz="4000" b="1" dirty="0">
              <a:effectLst>
                <a:outerShdw blurRad="38100" dist="38100" dir="2700000" algn="tl">
                  <a:srgbClr val="000000">
                    <a:alpha val="43137"/>
                  </a:srgbClr>
                </a:outerShdw>
              </a:effectLst>
            </a:endParaRPr>
          </a:p>
        </p:txBody>
      </p:sp>
      <p:sp>
        <p:nvSpPr>
          <p:cNvPr id="10" name="TextBox 9"/>
          <p:cNvSpPr txBox="1"/>
          <p:nvPr/>
        </p:nvSpPr>
        <p:spPr>
          <a:xfrm rot="18947139">
            <a:off x="2777644" y="4556836"/>
            <a:ext cx="2362200"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Goodness</a:t>
            </a:r>
            <a:endParaRPr lang="en-US" sz="4000" b="1" dirty="0">
              <a:effectLst>
                <a:outerShdw blurRad="38100" dist="38100" dir="2700000" algn="tl">
                  <a:srgbClr val="000000">
                    <a:alpha val="43137"/>
                  </a:srgbClr>
                </a:outerShdw>
              </a:effectLst>
            </a:endParaRPr>
          </a:p>
        </p:txBody>
      </p:sp>
      <p:sp>
        <p:nvSpPr>
          <p:cNvPr id="11" name="TextBox 10"/>
          <p:cNvSpPr txBox="1"/>
          <p:nvPr/>
        </p:nvSpPr>
        <p:spPr>
          <a:xfrm rot="2087251">
            <a:off x="4583272" y="5156614"/>
            <a:ext cx="2133600"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Kindness</a:t>
            </a:r>
            <a:endParaRPr lang="en-US" sz="4000" b="1" dirty="0">
              <a:effectLst>
                <a:outerShdw blurRad="38100" dist="38100" dir="2700000" algn="tl">
                  <a:srgbClr val="000000">
                    <a:alpha val="43137"/>
                  </a:srgbClr>
                </a:outerShdw>
              </a:effectLst>
            </a:endParaRPr>
          </a:p>
        </p:txBody>
      </p:sp>
      <p:sp>
        <p:nvSpPr>
          <p:cNvPr id="12" name="TextBox 11"/>
          <p:cNvSpPr txBox="1"/>
          <p:nvPr/>
        </p:nvSpPr>
        <p:spPr>
          <a:xfrm rot="1171542">
            <a:off x="3147994" y="1374954"/>
            <a:ext cx="2848015"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Faithfulness</a:t>
            </a:r>
            <a:endParaRPr lang="en-US" sz="4000" b="1" dirty="0">
              <a:effectLst>
                <a:outerShdw blurRad="38100" dist="38100" dir="2700000" algn="tl">
                  <a:srgbClr val="000000">
                    <a:alpha val="43137"/>
                  </a:srgbClr>
                </a:outerShdw>
              </a:effectLst>
            </a:endParaRPr>
          </a:p>
        </p:txBody>
      </p:sp>
      <p:sp>
        <p:nvSpPr>
          <p:cNvPr id="13" name="TextBox 12"/>
          <p:cNvSpPr txBox="1"/>
          <p:nvPr/>
        </p:nvSpPr>
        <p:spPr>
          <a:xfrm rot="19506944">
            <a:off x="-186357" y="448418"/>
            <a:ext cx="2743200"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Gentleness</a:t>
            </a:r>
            <a:endParaRPr lang="en-US" sz="4000" b="1" dirty="0">
              <a:effectLst>
                <a:outerShdw blurRad="38100" dist="38100" dir="2700000" algn="tl">
                  <a:srgbClr val="000000">
                    <a:alpha val="43137"/>
                  </a:srgbClr>
                </a:outerShdw>
              </a:effectLst>
            </a:endParaRPr>
          </a:p>
        </p:txBody>
      </p:sp>
      <p:sp>
        <p:nvSpPr>
          <p:cNvPr id="14" name="TextBox 13"/>
          <p:cNvSpPr txBox="1"/>
          <p:nvPr/>
        </p:nvSpPr>
        <p:spPr>
          <a:xfrm rot="2586474">
            <a:off x="6507459" y="561109"/>
            <a:ext cx="2695615"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rPr>
              <a:t>Self Control</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226406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150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childTnLst>
                          </p:cTn>
                        </p:par>
                        <p:par>
                          <p:cTn id="17" fill="hold">
                            <p:stCondLst>
                              <p:cond delay="2500"/>
                            </p:stCondLst>
                            <p:childTnLst>
                              <p:par>
                                <p:cTn id="18" presetID="10" presetClass="entr" presetSubtype="0" fill="hold" nodeType="afterEffect">
                                  <p:stCondLst>
                                    <p:cond delay="150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fade">
                                      <p:cBhvr>
                                        <p:cTn id="20" dur="500"/>
                                        <p:tgtEl>
                                          <p:spTgt spid="8">
                                            <p:txEl>
                                              <p:pRg st="0" end="0"/>
                                            </p:txEl>
                                          </p:spTgt>
                                        </p:tgtEl>
                                      </p:cBhvr>
                                    </p:animEffect>
                                  </p:childTnLst>
                                </p:cTn>
                              </p:par>
                            </p:childTnLst>
                          </p:cTn>
                        </p:par>
                        <p:par>
                          <p:cTn id="21" fill="hold">
                            <p:stCondLst>
                              <p:cond delay="4500"/>
                            </p:stCondLst>
                            <p:childTnLst>
                              <p:par>
                                <p:cTn id="22" presetID="10" presetClass="entr" presetSubtype="0" fill="hold" nodeType="afterEffect">
                                  <p:stCondLst>
                                    <p:cond delay="150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500"/>
                                        <p:tgtEl>
                                          <p:spTgt spid="9">
                                            <p:txEl>
                                              <p:pRg st="0" end="0"/>
                                            </p:txEl>
                                          </p:spTgt>
                                        </p:tgtEl>
                                      </p:cBhvr>
                                    </p:animEffect>
                                  </p:childTnLst>
                                </p:cTn>
                              </p:par>
                            </p:childTnLst>
                          </p:cTn>
                        </p:par>
                        <p:par>
                          <p:cTn id="25" fill="hold">
                            <p:stCondLst>
                              <p:cond delay="6500"/>
                            </p:stCondLst>
                            <p:childTnLst>
                              <p:par>
                                <p:cTn id="26" presetID="10" presetClass="entr" presetSubtype="0" fill="hold" nodeType="afterEffect">
                                  <p:stCondLst>
                                    <p:cond delay="150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500"/>
                                        <p:tgtEl>
                                          <p:spTgt spid="10">
                                            <p:txEl>
                                              <p:pRg st="0" end="0"/>
                                            </p:txEl>
                                          </p:spTgt>
                                        </p:tgtEl>
                                      </p:cBhvr>
                                    </p:animEffect>
                                  </p:childTnLst>
                                </p:cTn>
                              </p:par>
                            </p:childTnLst>
                          </p:cTn>
                        </p:par>
                        <p:par>
                          <p:cTn id="29" fill="hold">
                            <p:stCondLst>
                              <p:cond delay="8500"/>
                            </p:stCondLst>
                            <p:childTnLst>
                              <p:par>
                                <p:cTn id="30" presetID="10" presetClass="entr" presetSubtype="0" fill="hold" nodeType="afterEffect">
                                  <p:stCondLst>
                                    <p:cond delay="1500"/>
                                  </p:stCondLst>
                                  <p:childTnLst>
                                    <p:set>
                                      <p:cBhvr>
                                        <p:cTn id="31" dur="1" fill="hold">
                                          <p:stCondLst>
                                            <p:cond delay="0"/>
                                          </p:stCondLst>
                                        </p:cTn>
                                        <p:tgtEl>
                                          <p:spTgt spid="12">
                                            <p:txEl>
                                              <p:pRg st="0" end="0"/>
                                            </p:txEl>
                                          </p:spTgt>
                                        </p:tgtEl>
                                        <p:attrNameLst>
                                          <p:attrName>style.visibility</p:attrName>
                                        </p:attrNameLst>
                                      </p:cBhvr>
                                      <p:to>
                                        <p:strVal val="visible"/>
                                      </p:to>
                                    </p:set>
                                    <p:animEffect transition="in" filter="fade">
                                      <p:cBhvr>
                                        <p:cTn id="32" dur="500"/>
                                        <p:tgtEl>
                                          <p:spTgt spid="12">
                                            <p:txEl>
                                              <p:pRg st="0" end="0"/>
                                            </p:txEl>
                                          </p:spTgt>
                                        </p:tgtEl>
                                      </p:cBhvr>
                                    </p:animEffect>
                                  </p:childTnLst>
                                </p:cTn>
                              </p:par>
                            </p:childTnLst>
                          </p:cTn>
                        </p:par>
                        <p:par>
                          <p:cTn id="33" fill="hold">
                            <p:stCondLst>
                              <p:cond delay="10500"/>
                            </p:stCondLst>
                            <p:childTnLst>
                              <p:par>
                                <p:cTn id="34" presetID="10" presetClass="entr" presetSubtype="0" fill="hold" nodeType="afterEffect">
                                  <p:stCondLst>
                                    <p:cond delay="1500"/>
                                  </p:st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childTnLst>
                          </p:cTn>
                        </p:par>
                        <p:par>
                          <p:cTn id="37" fill="hold">
                            <p:stCondLst>
                              <p:cond delay="12500"/>
                            </p:stCondLst>
                            <p:childTnLst>
                              <p:par>
                                <p:cTn id="38" presetID="10" presetClass="entr" presetSubtype="0" fill="hold" nodeType="afterEffect">
                                  <p:stCondLst>
                                    <p:cond delay="1500"/>
                                  </p:stCondLst>
                                  <p:childTnLst>
                                    <p:set>
                                      <p:cBhvr>
                                        <p:cTn id="39" dur="1" fill="hold">
                                          <p:stCondLst>
                                            <p:cond delay="0"/>
                                          </p:stCondLst>
                                        </p:cTn>
                                        <p:tgtEl>
                                          <p:spTgt spid="13">
                                            <p:txEl>
                                              <p:pRg st="0" end="0"/>
                                            </p:txEl>
                                          </p:spTgt>
                                        </p:tgtEl>
                                        <p:attrNameLst>
                                          <p:attrName>style.visibility</p:attrName>
                                        </p:attrNameLst>
                                      </p:cBhvr>
                                      <p:to>
                                        <p:strVal val="visible"/>
                                      </p:to>
                                    </p:set>
                                    <p:animEffect transition="in" filter="fade">
                                      <p:cBhvr>
                                        <p:cTn id="40" dur="500"/>
                                        <p:tgtEl>
                                          <p:spTgt spid="13">
                                            <p:txEl>
                                              <p:pRg st="0" end="0"/>
                                            </p:txEl>
                                          </p:spTgt>
                                        </p:tgtEl>
                                      </p:cBhvr>
                                    </p:animEffect>
                                  </p:childTnLst>
                                </p:cTn>
                              </p:par>
                            </p:childTnLst>
                          </p:cTn>
                        </p:par>
                        <p:par>
                          <p:cTn id="41" fill="hold">
                            <p:stCondLst>
                              <p:cond delay="14500"/>
                            </p:stCondLst>
                            <p:childTnLst>
                              <p:par>
                                <p:cTn id="42" presetID="10" presetClass="entr" presetSubtype="0" fill="hold" nodeType="afterEffect">
                                  <p:stCondLst>
                                    <p:cond delay="1500"/>
                                  </p:stCondLst>
                                  <p:childTnLst>
                                    <p:set>
                                      <p:cBhvr>
                                        <p:cTn id="43" dur="1" fill="hold">
                                          <p:stCondLst>
                                            <p:cond delay="0"/>
                                          </p:stCondLst>
                                        </p:cTn>
                                        <p:tgtEl>
                                          <p:spTgt spid="14">
                                            <p:txEl>
                                              <p:pRg st="0" end="0"/>
                                            </p:txEl>
                                          </p:spTgt>
                                        </p:tgtEl>
                                        <p:attrNameLst>
                                          <p:attrName>style.visibility</p:attrName>
                                        </p:attrNameLst>
                                      </p:cBhvr>
                                      <p:to>
                                        <p:strVal val="visible"/>
                                      </p:to>
                                    </p:set>
                                    <p:animEffect transition="in" filter="fade">
                                      <p:cBhvr>
                                        <p:cTn id="44"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s://encrypted-tbn3.gstatic.com/images?q=tbn:ANd9GcQaFlFRz2_vsSLkDStY6hkogGB9VIRbxrgU4jxHugFjYowM_Sz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52247"/>
            <a:ext cx="9144000" cy="863405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9811" y="312821"/>
            <a:ext cx="7772400" cy="1015663"/>
          </a:xfrm>
          <a:prstGeom prst="rect">
            <a:avLst/>
          </a:prstGeom>
          <a:noFill/>
        </p:spPr>
        <p:txBody>
          <a:bodyPr wrap="square" rtlCol="0">
            <a:spAutoFit/>
          </a:bodyPr>
          <a:lstStyle/>
          <a:p>
            <a:pPr algn="ctr"/>
            <a:r>
              <a:rPr lang="en-US" sz="6000" b="1" dirty="0" smtClean="0">
                <a:effectLst>
                  <a:outerShdw blurRad="38100" dist="38100" dir="2700000" algn="tl">
                    <a:srgbClr val="000000">
                      <a:alpha val="43137"/>
                    </a:srgbClr>
                  </a:outerShdw>
                </a:effectLst>
              </a:rPr>
              <a:t>Walk In The Light</a:t>
            </a:r>
            <a:endParaRPr lang="en-US" sz="6000" b="1" dirty="0">
              <a:effectLst>
                <a:outerShdw blurRad="38100" dist="38100" dir="2700000" algn="tl">
                  <a:srgbClr val="000000">
                    <a:alpha val="43137"/>
                  </a:srgbClr>
                </a:outerShdw>
              </a:effectLst>
            </a:endParaRPr>
          </a:p>
        </p:txBody>
      </p:sp>
      <p:sp>
        <p:nvSpPr>
          <p:cNvPr id="5" name="TextBox 4"/>
          <p:cNvSpPr txBox="1"/>
          <p:nvPr/>
        </p:nvSpPr>
        <p:spPr>
          <a:xfrm>
            <a:off x="533400" y="1903062"/>
            <a:ext cx="7928811" cy="1323439"/>
          </a:xfrm>
          <a:prstGeom prst="rect">
            <a:avLst/>
          </a:prstGeom>
          <a:noFill/>
        </p:spPr>
        <p:txBody>
          <a:bodyPr wrap="square" rtlCol="0">
            <a:spAutoFit/>
          </a:bodyPr>
          <a:lstStyle/>
          <a:p>
            <a:r>
              <a:rPr lang="en-US" sz="4000" baseline="30000" dirty="0" smtClean="0"/>
              <a:t>10</a:t>
            </a:r>
            <a:r>
              <a:rPr lang="en-US" sz="4000" b="1" baseline="30000" dirty="0" smtClean="0">
                <a:effectLst>
                  <a:outerShdw blurRad="38100" dist="38100" dir="2700000" algn="tl">
                    <a:srgbClr val="000000">
                      <a:alpha val="43137"/>
                    </a:srgbClr>
                  </a:outerShdw>
                </a:effectLst>
              </a:rPr>
              <a:t> </a:t>
            </a:r>
            <a:r>
              <a:rPr lang="en-US" sz="4000" b="1" dirty="0" smtClean="0">
                <a:effectLst>
                  <a:outerShdw blurRad="38100" dist="38100" dir="2700000" algn="tl">
                    <a:srgbClr val="000000">
                      <a:alpha val="43137"/>
                    </a:srgbClr>
                  </a:outerShdw>
                </a:effectLst>
              </a:rPr>
              <a:t>finding out what is acceptable to the Lord. </a:t>
            </a:r>
            <a:endParaRPr lang="en-US" sz="4000" b="1" dirty="0">
              <a:effectLst>
                <a:outerShdw blurRad="38100" dist="38100" dir="2700000" algn="tl">
                  <a:srgbClr val="000000">
                    <a:alpha val="43137"/>
                  </a:srgbClr>
                </a:outerShdw>
              </a:effectLst>
            </a:endParaRPr>
          </a:p>
        </p:txBody>
      </p:sp>
      <p:sp>
        <p:nvSpPr>
          <p:cNvPr id="6" name="TextBox 5"/>
          <p:cNvSpPr txBox="1"/>
          <p:nvPr/>
        </p:nvSpPr>
        <p:spPr>
          <a:xfrm>
            <a:off x="533400" y="3657600"/>
            <a:ext cx="8305800" cy="1938992"/>
          </a:xfrm>
          <a:prstGeom prst="rect">
            <a:avLst/>
          </a:prstGeom>
          <a:noFill/>
        </p:spPr>
        <p:txBody>
          <a:bodyPr wrap="square" rtlCol="0">
            <a:spAutoFit/>
          </a:bodyPr>
          <a:lstStyle/>
          <a:p>
            <a:r>
              <a:rPr lang="en-US" sz="4000" b="1" baseline="30000" dirty="0" smtClean="0">
                <a:effectLst>
                  <a:outerShdw blurRad="38100" dist="38100" dir="2700000" algn="tl">
                    <a:srgbClr val="000000">
                      <a:alpha val="43137"/>
                    </a:srgbClr>
                  </a:outerShdw>
                </a:effectLst>
              </a:rPr>
              <a:t>11 </a:t>
            </a:r>
            <a:r>
              <a:rPr lang="en-US" sz="4000" b="1" dirty="0" smtClean="0">
                <a:effectLst>
                  <a:outerShdw blurRad="38100" dist="38100" dir="2700000" algn="tl">
                    <a:srgbClr val="000000">
                      <a:alpha val="43137"/>
                    </a:srgbClr>
                  </a:outerShdw>
                </a:effectLst>
              </a:rPr>
              <a:t>And have no fellowship with the unfruitful works of darkness, but rather expose </a:t>
            </a:r>
            <a:r>
              <a:rPr lang="en-US" sz="4000" b="1" i="1" dirty="0" smtClean="0">
                <a:effectLst>
                  <a:outerShdw blurRad="38100" dist="38100" dir="2700000" algn="tl">
                    <a:srgbClr val="000000">
                      <a:alpha val="43137"/>
                    </a:srgbClr>
                  </a:outerShdw>
                </a:effectLst>
              </a:rPr>
              <a:t>them</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96484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s://encrypted-tbn1.gstatic.com/images?q=tbn:ANd9GcQ2j8qc8tP7LvV_kxsmjjdIdpTD3pD30ypfOd6vUGQMJ_00V48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48" y="-762001"/>
            <a:ext cx="9200148" cy="7620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05906" y="457200"/>
            <a:ext cx="7076040"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rPr>
              <a:t>Recognize The Light</a:t>
            </a:r>
            <a:endParaRPr lang="en-US" sz="6600" b="1" dirty="0">
              <a:effectLst>
                <a:outerShdw blurRad="38100" dist="38100" dir="2700000" algn="tl">
                  <a:srgbClr val="000000">
                    <a:alpha val="43137"/>
                  </a:srgbClr>
                </a:outerShdw>
              </a:effectLst>
            </a:endParaRPr>
          </a:p>
        </p:txBody>
      </p:sp>
      <p:sp>
        <p:nvSpPr>
          <p:cNvPr id="5" name="TextBox 4"/>
          <p:cNvSpPr txBox="1"/>
          <p:nvPr/>
        </p:nvSpPr>
        <p:spPr>
          <a:xfrm>
            <a:off x="893979" y="2362200"/>
            <a:ext cx="7299894" cy="1107996"/>
          </a:xfrm>
          <a:prstGeom prst="rect">
            <a:avLst/>
          </a:prstGeom>
          <a:noFill/>
        </p:spPr>
        <p:txBody>
          <a:bodyPr wrap="square" rtlCol="0">
            <a:spAutoFit/>
          </a:bodyPr>
          <a:lstStyle/>
          <a:p>
            <a:pPr algn="ctr"/>
            <a:r>
              <a:rPr lang="en-US" sz="6600" b="1" dirty="0" smtClean="0">
                <a:effectLst>
                  <a:outerShdw blurRad="38100" dist="38100" dir="2700000" algn="tl">
                    <a:srgbClr val="000000">
                      <a:alpha val="43137"/>
                    </a:srgbClr>
                  </a:outerShdw>
                </a:effectLst>
              </a:rPr>
              <a:t>Walk In The Light</a:t>
            </a:r>
            <a:endParaRPr lang="en-US" sz="6600" b="1" dirty="0">
              <a:effectLst>
                <a:outerShdw blurRad="38100" dist="38100" dir="2700000" algn="tl">
                  <a:srgbClr val="000000">
                    <a:alpha val="43137"/>
                  </a:srgbClr>
                </a:outerShdw>
              </a:effectLst>
            </a:endParaRPr>
          </a:p>
        </p:txBody>
      </p:sp>
      <p:sp>
        <p:nvSpPr>
          <p:cNvPr id="6" name="TextBox 5"/>
          <p:cNvSpPr txBox="1"/>
          <p:nvPr/>
        </p:nvSpPr>
        <p:spPr>
          <a:xfrm>
            <a:off x="543426" y="4343399"/>
            <a:ext cx="8001000" cy="1200329"/>
          </a:xfrm>
          <a:prstGeom prst="rect">
            <a:avLst/>
          </a:prstGeom>
          <a:noFill/>
        </p:spPr>
        <p:txBody>
          <a:bodyPr wrap="square" rtlCol="0">
            <a:spAutoFit/>
          </a:bodyPr>
          <a:lstStyle/>
          <a:p>
            <a:pPr algn="ctr"/>
            <a:r>
              <a:rPr lang="en-US" sz="7200" b="1" dirty="0" smtClean="0">
                <a:effectLst>
                  <a:outerShdw blurRad="38100" dist="38100" dir="2700000" algn="tl">
                    <a:srgbClr val="000000">
                      <a:alpha val="43137"/>
                    </a:srgbClr>
                  </a:outerShdw>
                </a:effectLst>
              </a:rPr>
              <a:t>Live Your Identity</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91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1990</TotalTime>
  <Words>643</Words>
  <Application>Microsoft Office PowerPoint</Application>
  <PresentationFormat>On-screen Show (4:3)</PresentationFormat>
  <Paragraphs>103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28</cp:revision>
  <cp:lastPrinted>2015-11-22T14:02:49Z</cp:lastPrinted>
  <dcterms:created xsi:type="dcterms:W3CDTF">2015-11-21T04:54:10Z</dcterms:created>
  <dcterms:modified xsi:type="dcterms:W3CDTF">2015-11-22T14:04:30Z</dcterms:modified>
</cp:coreProperties>
</file>