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65" r:id="rId4"/>
    <p:sldId id="256" r:id="rId5"/>
    <p:sldId id="259" r:id="rId6"/>
    <p:sldId id="258" r:id="rId7"/>
    <p:sldId id="263" r:id="rId8"/>
    <p:sldId id="260" r:id="rId9"/>
    <p:sldId id="264" r:id="rId10"/>
    <p:sldId id="262" r:id="rId11"/>
    <p:sldId id="267" r:id="rId1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inimized">
    <p:restoredLeft sz="15620"/>
    <p:restoredTop sz="58792" autoAdjust="0"/>
  </p:normalViewPr>
  <p:slideViewPr>
    <p:cSldViewPr>
      <p:cViewPr varScale="1">
        <p:scale>
          <a:sx n="18" d="100"/>
          <a:sy n="18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7D07FEA-2B24-4146-A1BF-6D6DFA0B5948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7A86154-0E58-4210-8CAE-598F5230E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prostrate yourself or bow down before</a:t>
            </a:r>
          </a:p>
          <a:p>
            <a:r>
              <a:rPr lang="en-US" dirty="0" smtClean="0"/>
              <a:t>1. Worship is an act of religious devotion usually directed towards God</a:t>
            </a:r>
          </a:p>
          <a:p>
            <a:r>
              <a:rPr lang="en-US" dirty="0" smtClean="0"/>
              <a:t>the act of expressing ADORATION. To God</a:t>
            </a:r>
          </a:p>
          <a:p>
            <a:r>
              <a:rPr lang="en-US" dirty="0" smtClean="0"/>
              <a:t>2. Greek </a:t>
            </a:r>
            <a:r>
              <a:rPr lang="en-US" dirty="0" err="1" smtClean="0"/>
              <a:t>latreia</a:t>
            </a:r>
            <a:r>
              <a:rPr lang="en-US" dirty="0" smtClean="0"/>
              <a:t>, [λα</a:t>
            </a:r>
            <a:r>
              <a:rPr lang="en-US" dirty="0" err="1" smtClean="0"/>
              <a:t>τρεί</a:t>
            </a:r>
            <a:r>
              <a:rPr lang="en-US" dirty="0" smtClean="0"/>
              <a:t>α]), which is due to God alone,</a:t>
            </a:r>
          </a:p>
          <a:p>
            <a:r>
              <a:rPr lang="en-US" dirty="0" smtClean="0"/>
              <a:t>3.Apears 170 X</a:t>
            </a:r>
          </a:p>
          <a:p>
            <a:endParaRPr lang="en-US" dirty="0" smtClean="0"/>
          </a:p>
          <a:p>
            <a:r>
              <a:rPr lang="en-US" dirty="0" smtClean="0"/>
              <a:t>Who should we worship </a:t>
            </a:r>
          </a:p>
          <a:p>
            <a:r>
              <a:rPr lang="en-US" dirty="0" smtClean="0"/>
              <a:t>When should we worship</a:t>
            </a:r>
          </a:p>
          <a:p>
            <a:r>
              <a:rPr lang="en-US" dirty="0" smtClean="0"/>
              <a:t>How should we worship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86154-0E58-4210-8CAE-598F5230E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96 Oh, sing to the Lord a new song!</a:t>
            </a:r>
          </a:p>
          <a:p>
            <a:r>
              <a:rPr lang="en-US" dirty="0" smtClean="0"/>
              <a:t>Sing to the Lord, all the earth.</a:t>
            </a:r>
          </a:p>
          <a:p>
            <a:r>
              <a:rPr lang="en-US" dirty="0" smtClean="0"/>
              <a:t>2 Sing to the Lord, bless His name;</a:t>
            </a:r>
          </a:p>
          <a:p>
            <a:r>
              <a:rPr lang="en-US" dirty="0" smtClean="0"/>
              <a:t>Proclaim the good news of His salvation from day to day.</a:t>
            </a:r>
          </a:p>
          <a:p>
            <a:r>
              <a:rPr lang="en-US" dirty="0" smtClean="0"/>
              <a:t>3 Declare His glory among the nations,</a:t>
            </a:r>
          </a:p>
          <a:p>
            <a:r>
              <a:rPr lang="en-US" dirty="0" smtClean="0"/>
              <a:t>His wonders among all peoples.</a:t>
            </a:r>
          </a:p>
          <a:p>
            <a:endParaRPr lang="en-US" dirty="0" smtClean="0"/>
          </a:p>
          <a:p>
            <a:r>
              <a:rPr lang="en-US" dirty="0" smtClean="0"/>
              <a:t>4 For the Lord is great and greatly to be praised;</a:t>
            </a:r>
          </a:p>
          <a:p>
            <a:r>
              <a:rPr lang="en-US" dirty="0" smtClean="0"/>
              <a:t>He is to be feared above all gods.</a:t>
            </a:r>
          </a:p>
          <a:p>
            <a:r>
              <a:rPr lang="en-US" dirty="0" smtClean="0"/>
              <a:t>5 For all the gods of the peoples are idols,</a:t>
            </a:r>
          </a:p>
          <a:p>
            <a:r>
              <a:rPr lang="en-US" dirty="0" smtClean="0"/>
              <a:t>But the Lord made the heavens.</a:t>
            </a:r>
          </a:p>
          <a:p>
            <a:r>
              <a:rPr lang="en-US" dirty="0" smtClean="0"/>
              <a:t>6 Honor and majesty are before Him;</a:t>
            </a:r>
          </a:p>
          <a:p>
            <a:r>
              <a:rPr lang="en-US" dirty="0" smtClean="0"/>
              <a:t>Strength and beauty are in His sanctuary.</a:t>
            </a:r>
          </a:p>
          <a:p>
            <a:endParaRPr lang="en-US" dirty="0" smtClean="0"/>
          </a:p>
          <a:p>
            <a:r>
              <a:rPr lang="en-US" dirty="0" smtClean="0"/>
              <a:t>7 Give to the Lord, O families of the peoples,</a:t>
            </a:r>
          </a:p>
          <a:p>
            <a:r>
              <a:rPr lang="en-US" dirty="0" smtClean="0"/>
              <a:t>Give to the Lord glory and strength.</a:t>
            </a:r>
          </a:p>
          <a:p>
            <a:r>
              <a:rPr lang="en-US" dirty="0" smtClean="0"/>
              <a:t>8 Give to the Lord the glory due His name;</a:t>
            </a:r>
          </a:p>
          <a:p>
            <a:r>
              <a:rPr lang="en-US" dirty="0" smtClean="0"/>
              <a:t>Bring an offering, and come into His courts.</a:t>
            </a:r>
          </a:p>
          <a:p>
            <a:r>
              <a:rPr lang="en-US" dirty="0" smtClean="0"/>
              <a:t>9 Oh, worship the Lord in the beauty of holiness!</a:t>
            </a:r>
          </a:p>
          <a:p>
            <a:r>
              <a:rPr lang="en-US" dirty="0" smtClean="0"/>
              <a:t>Tremble before Him, all the earth.</a:t>
            </a:r>
          </a:p>
          <a:p>
            <a:endParaRPr lang="en-US" dirty="0" smtClean="0"/>
          </a:p>
          <a:p>
            <a:r>
              <a:rPr lang="en-US" dirty="0" smtClean="0"/>
              <a:t>10 Say among the nations, “The Lord reigns;</a:t>
            </a:r>
          </a:p>
          <a:p>
            <a:r>
              <a:rPr lang="en-US" dirty="0" smtClean="0"/>
              <a:t>The world also is firmly established,</a:t>
            </a:r>
          </a:p>
          <a:p>
            <a:r>
              <a:rPr lang="en-US" dirty="0" smtClean="0"/>
              <a:t>It shall not be moved;</a:t>
            </a:r>
          </a:p>
          <a:p>
            <a:r>
              <a:rPr lang="en-US" dirty="0" smtClean="0"/>
              <a:t>He shall judge the peoples righteously.”</a:t>
            </a:r>
          </a:p>
          <a:p>
            <a:endParaRPr lang="en-US" dirty="0" smtClean="0"/>
          </a:p>
          <a:p>
            <a:r>
              <a:rPr lang="en-US" dirty="0" smtClean="0"/>
              <a:t>11 Let the heavens rejoice, and let the earth be glad;</a:t>
            </a:r>
          </a:p>
          <a:p>
            <a:r>
              <a:rPr lang="en-US" dirty="0" smtClean="0"/>
              <a:t>Let the sea roar, and all its fullness;</a:t>
            </a:r>
          </a:p>
          <a:p>
            <a:r>
              <a:rPr lang="en-US" dirty="0" smtClean="0"/>
              <a:t>12 Let the field be joyful, and all that is in it.</a:t>
            </a:r>
          </a:p>
          <a:p>
            <a:r>
              <a:rPr lang="en-US" dirty="0" smtClean="0"/>
              <a:t>Then all the trees of the woods will rejoice before the Lord.</a:t>
            </a:r>
          </a:p>
          <a:p>
            <a:r>
              <a:rPr lang="en-US" dirty="0" smtClean="0"/>
              <a:t>13 For He is coming, for He is coming to judge the earth.</a:t>
            </a:r>
          </a:p>
          <a:p>
            <a:r>
              <a:rPr lang="en-US" dirty="0" smtClean="0"/>
              <a:t>He shall judge the world with righteousness,</a:t>
            </a:r>
          </a:p>
          <a:p>
            <a:r>
              <a:rPr lang="en-US" dirty="0" smtClean="0"/>
              <a:t>And the peoples with His truth.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86154-0E58-4210-8CAE-598F5230E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Psalm</a:t>
            </a:r>
            <a:r>
              <a:rPr lang="en-US" baseline="0" dirty="0" smtClean="0"/>
              <a:t> 96</a:t>
            </a:r>
            <a:endParaRPr lang="en-US" dirty="0" smtClean="0"/>
          </a:p>
          <a:p>
            <a:r>
              <a:rPr lang="en-US" dirty="0" smtClean="0"/>
              <a:t>Exalt His Name (verses 1-2a)</a:t>
            </a:r>
          </a:p>
          <a:p>
            <a:r>
              <a:rPr lang="en-US" dirty="0" smtClean="0"/>
              <a:t>Oh, sing to the Lord a new song!</a:t>
            </a:r>
          </a:p>
          <a:p>
            <a:r>
              <a:rPr lang="en-US" dirty="0" smtClean="0"/>
              <a:t>Sing to the Lord, all the earth.</a:t>
            </a:r>
          </a:p>
          <a:p>
            <a:r>
              <a:rPr lang="en-US" dirty="0" smtClean="0"/>
              <a:t>2 Sing to the Lord, bless His name;</a:t>
            </a:r>
          </a:p>
          <a:p>
            <a:endParaRPr lang="en-US" dirty="0" smtClean="0"/>
          </a:p>
          <a:p>
            <a:r>
              <a:rPr lang="en-US" dirty="0" smtClean="0"/>
              <a:t>Three X told to worship Him in song worship a triune God</a:t>
            </a:r>
          </a:p>
          <a:p>
            <a:r>
              <a:rPr lang="en-US" dirty="0" smtClean="0"/>
              <a:t>New means different or Fresh </a:t>
            </a:r>
            <a:r>
              <a:rPr lang="en-US" baseline="0" dirty="0" smtClean="0"/>
              <a:t> ex.  A new song never before sung  a song which represents your worship of attributes of God that are touching you in the moment.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86154-0E58-4210-8CAE-598F5230E6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8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Expand</a:t>
            </a:r>
            <a:r>
              <a:rPr lang="en-US" baseline="0" dirty="0" smtClean="0"/>
              <a:t> the body share the Gospel</a:t>
            </a:r>
            <a:r>
              <a:rPr lang="en-US" dirty="0" smtClean="0"/>
              <a:t>(verses 2b-3)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86154-0E58-4210-8CAE-598F5230E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Express His Greatness (verses 4-9)</a:t>
            </a:r>
          </a:p>
          <a:p>
            <a:r>
              <a:rPr lang="en-US" dirty="0" smtClean="0"/>
              <a:t> Our God is worthy of our Praise</a:t>
            </a:r>
          </a:p>
          <a:p>
            <a:r>
              <a:rPr lang="en-US" dirty="0" smtClean="0"/>
              <a:t>4For the Lord is great and greatly to be praised;</a:t>
            </a:r>
          </a:p>
          <a:p>
            <a:r>
              <a:rPr lang="en-US" dirty="0" smtClean="0"/>
              <a:t>He is to be feared above all gods.</a:t>
            </a:r>
          </a:p>
          <a:p>
            <a:r>
              <a:rPr lang="en-US" dirty="0" smtClean="0"/>
              <a:t>5 For all the gods of the peoples are idols,</a:t>
            </a:r>
          </a:p>
          <a:p>
            <a:r>
              <a:rPr lang="en-US" dirty="0" smtClean="0"/>
              <a:t>But the Lord made the heavens.</a:t>
            </a:r>
          </a:p>
          <a:p>
            <a:r>
              <a:rPr lang="en-US" dirty="0" smtClean="0"/>
              <a:t>6 Honor and majesty are before Him;</a:t>
            </a:r>
          </a:p>
          <a:p>
            <a:r>
              <a:rPr lang="en-US" dirty="0" smtClean="0"/>
              <a:t>Strength and beauty are in His sanctuary.</a:t>
            </a:r>
          </a:p>
          <a:p>
            <a:r>
              <a:rPr lang="en-US" dirty="0" smtClean="0"/>
              <a:t>In our society is obsessed with worship we place people because of there status, or skills or beauty in the place of God “ all the gods of the people’s” as were they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7 Give to the Lord, O families of the peoples,</a:t>
            </a:r>
          </a:p>
          <a:p>
            <a:r>
              <a:rPr lang="en-US" dirty="0" smtClean="0"/>
              <a:t>Give to the Lord glory and strength.</a:t>
            </a:r>
          </a:p>
          <a:p>
            <a:r>
              <a:rPr lang="en-US" dirty="0" smtClean="0"/>
              <a:t>8 Give to the Lord the glory due His name;</a:t>
            </a:r>
          </a:p>
          <a:p>
            <a:r>
              <a:rPr lang="en-US" dirty="0" smtClean="0"/>
              <a:t>Bring an offering, and come into His courts.</a:t>
            </a:r>
          </a:p>
          <a:p>
            <a:r>
              <a:rPr lang="en-US" dirty="0" smtClean="0"/>
              <a:t>9 Oh, worship the Lord in the beauty of holiness!</a:t>
            </a:r>
          </a:p>
          <a:p>
            <a:endParaRPr lang="en-US" dirty="0" smtClean="0"/>
          </a:p>
          <a:p>
            <a:r>
              <a:rPr lang="en-US" dirty="0" smtClean="0"/>
              <a:t>Express His greatness by Giving to Him  offerings of Time , talents, Money and material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86154-0E58-4210-8CAE-598F5230E6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5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 His Coming (verses 10-13)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Psalms 96:13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13 For He is coming, for He is coming to judge the earth.</a:t>
            </a:r>
          </a:p>
          <a:p>
            <a:r>
              <a:rPr lang="en-US" baseline="0" dirty="0" smtClean="0"/>
              <a:t>He shall judge the world with righteousness,</a:t>
            </a:r>
          </a:p>
          <a:p>
            <a:r>
              <a:rPr lang="en-US" baseline="0" dirty="0" smtClean="0"/>
              <a:t>And the peoples with His truth.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Thes</a:t>
            </a:r>
            <a:r>
              <a:rPr lang="en-US" dirty="0" smtClean="0"/>
              <a:t>. 4:13-18</a:t>
            </a:r>
          </a:p>
          <a:p>
            <a:r>
              <a:rPr lang="en-US" dirty="0" smtClean="0"/>
              <a:t>But I do not want you to be ignorant, brethren, concerning those who have fallen asleep, lest you sorrow as others who have no hope. </a:t>
            </a:r>
            <a:r>
              <a:rPr lang="en-US" baseline="30000" dirty="0" smtClean="0"/>
              <a:t>14 </a:t>
            </a:r>
            <a:r>
              <a:rPr lang="en-US" dirty="0" smtClean="0"/>
              <a:t>For if we believe that Jesus died and rose again, even so God will bring with Him those who sleep in Jesus.</a:t>
            </a:r>
          </a:p>
          <a:p>
            <a:r>
              <a:rPr lang="en-US" baseline="30000" dirty="0" smtClean="0"/>
              <a:t>15 </a:t>
            </a:r>
            <a:r>
              <a:rPr lang="en-US" dirty="0" smtClean="0"/>
              <a:t>For this we say to you by the word of the Lord, that we who are alive </a:t>
            </a:r>
            <a:r>
              <a:rPr lang="en-US" i="1" dirty="0" smtClean="0"/>
              <a:t>and</a:t>
            </a:r>
            <a:r>
              <a:rPr lang="en-US" dirty="0" smtClean="0"/>
              <a:t> remain until the coming of the Lord will by no means precede those who are asleep. </a:t>
            </a:r>
            <a:r>
              <a:rPr lang="en-US" baseline="30000" dirty="0" smtClean="0"/>
              <a:t>16 </a:t>
            </a:r>
            <a:r>
              <a:rPr lang="en-US" dirty="0" smtClean="0"/>
              <a:t>For the Lord Himself will descend from heaven with a shout, with the voice of an archangel, and with the trumpet of God. And the dead in Christ will rise first. </a:t>
            </a:r>
            <a:r>
              <a:rPr lang="en-US" baseline="30000" dirty="0" smtClean="0"/>
              <a:t>17 </a:t>
            </a:r>
            <a:r>
              <a:rPr lang="en-US" dirty="0" smtClean="0"/>
              <a:t>Then we who are alive </a:t>
            </a:r>
            <a:r>
              <a:rPr lang="en-US" i="1" dirty="0" smtClean="0"/>
              <a:t>and</a:t>
            </a:r>
            <a:r>
              <a:rPr lang="en-US" dirty="0" smtClean="0"/>
              <a:t> remain shall be caught up together with them in the clouds to meet the Lord in the air. And thus we shall always be with the Lord. </a:t>
            </a:r>
            <a:r>
              <a:rPr lang="en-US" baseline="30000" dirty="0" smtClean="0"/>
              <a:t>18 </a:t>
            </a:r>
            <a:r>
              <a:rPr lang="en-US" dirty="0" smtClean="0"/>
              <a:t>Therefore comfort one another with these words.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86154-0E58-4210-8CAE-598F5230E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Express all these things we have talked about to God Himself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86154-0E58-4210-8CAE-598F5230E6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0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86154-0E58-4210-8CAE-598F5230E6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2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Mimic God , Be Godly</a:t>
            </a:r>
          </a:p>
          <a:p>
            <a:r>
              <a:rPr lang="en-US" dirty="0" smtClean="0"/>
              <a:t>Imitation is the greatest form of flattery</a:t>
            </a:r>
          </a:p>
          <a:p>
            <a:r>
              <a:rPr lang="en-US" dirty="0" smtClean="0"/>
              <a:t>being filled with the fruits of righteousness which are by Jesus Christ, to the glory and praise of God. Phil 1:11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86154-0E58-4210-8CAE-598F5230E6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FB05-D529-45CF-8DB9-F2CE79ED44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7CC-754B-4F73-9A70-E0AD4565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FB05-D529-45CF-8DB9-F2CE79ED44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7CC-754B-4F73-9A70-E0AD4565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4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FB05-D529-45CF-8DB9-F2CE79ED44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7CC-754B-4F73-9A70-E0AD4565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FB05-D529-45CF-8DB9-F2CE79ED44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7CC-754B-4F73-9A70-E0AD4565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FB05-D529-45CF-8DB9-F2CE79ED44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7CC-754B-4F73-9A70-E0AD4565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7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FB05-D529-45CF-8DB9-F2CE79ED44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7CC-754B-4F73-9A70-E0AD4565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2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FB05-D529-45CF-8DB9-F2CE79ED44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7CC-754B-4F73-9A70-E0AD4565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5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FB05-D529-45CF-8DB9-F2CE79ED44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7CC-754B-4F73-9A70-E0AD4565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4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FB05-D529-45CF-8DB9-F2CE79ED44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7CC-754B-4F73-9A70-E0AD4565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9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FB05-D529-45CF-8DB9-F2CE79ED44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7CC-754B-4F73-9A70-E0AD4565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8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FB05-D529-45CF-8DB9-F2CE79ED44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7CC-754B-4F73-9A70-E0AD4565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1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FB05-D529-45CF-8DB9-F2CE79ED44BA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A7CC-754B-4F73-9A70-E0AD4565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93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7248" y="166255"/>
            <a:ext cx="297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WORSHIP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45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5438" y="166255"/>
            <a:ext cx="297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WORSHIP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089585"/>
            <a:ext cx="7315200" cy="393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65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5486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Psalms 96 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5438" y="166255"/>
            <a:ext cx="297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WORSHIP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3" y="1127685"/>
            <a:ext cx="7143749" cy="43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96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283" y="1295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Sing 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Sing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Sing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9082" y="366208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WORSHIP</a:t>
            </a:r>
          </a:p>
        </p:txBody>
      </p:sp>
      <p:pic>
        <p:nvPicPr>
          <p:cNvPr id="1029" name="Picture 5" descr="http://lloydj.files.wordpress.com/2010/09/dlr_30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12832"/>
            <a:ext cx="8394165" cy="45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9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876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“Proclaim the good news of His salvation from day to day.”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3538" y="139079"/>
            <a:ext cx="297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WORSHIP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3631"/>
            <a:ext cx="7543800" cy="35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84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5943600"/>
            <a:ext cx="822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Express His Greatness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5436" y="166255"/>
            <a:ext cx="297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WORSHIP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9585"/>
            <a:ext cx="8229599" cy="48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83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073" y="5486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Worship Him Expect His Coming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138" y="166255"/>
            <a:ext cx="297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WORSHIP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089585"/>
            <a:ext cx="5753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4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073" y="5486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Worship God Through Prayer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5438" y="381000"/>
            <a:ext cx="297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WORSHIP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728788"/>
            <a:ext cx="33337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8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5438" y="166255"/>
            <a:ext cx="297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WORSHIP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7526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Psalms 96.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to Worship Music Everyday.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 Your Songs on Sunday to Him.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for Your Neighbors and Your Opportunity to Care and Share With Them. 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For and Expect His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11647</TotalTime>
  <Words>809</Words>
  <Application>Microsoft Office PowerPoint</Application>
  <PresentationFormat>On-screen Show (4:3)</PresentationFormat>
  <Paragraphs>114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VCI</dc:creator>
  <cp:lastModifiedBy>GBC</cp:lastModifiedBy>
  <cp:revision>61</cp:revision>
  <cp:lastPrinted>2013-11-17T15:51:44Z</cp:lastPrinted>
  <dcterms:created xsi:type="dcterms:W3CDTF">2013-11-16T07:02:14Z</dcterms:created>
  <dcterms:modified xsi:type="dcterms:W3CDTF">2013-11-24T16:31:01Z</dcterms:modified>
</cp:coreProperties>
</file>