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9" r:id="rId2"/>
    <p:sldId id="272" r:id="rId3"/>
    <p:sldId id="283" r:id="rId4"/>
    <p:sldId id="285" r:id="rId5"/>
    <p:sldId id="271" r:id="rId6"/>
    <p:sldId id="284" r:id="rId7"/>
    <p:sldId id="288" r:id="rId8"/>
    <p:sldId id="289" r:id="rId9"/>
    <p:sldId id="278" r:id="rId10"/>
  </p:sldIdLst>
  <p:sldSz cx="9144000" cy="5143500" type="screen16x9"/>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23" autoAdjust="0"/>
    <p:restoredTop sz="71345" autoAdjust="0"/>
  </p:normalViewPr>
  <p:slideViewPr>
    <p:cSldViewPr>
      <p:cViewPr varScale="1">
        <p:scale>
          <a:sx n="108" d="100"/>
          <a:sy n="108" d="100"/>
        </p:scale>
        <p:origin x="2370"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8D48B814-DB4D-40A3-B9F7-C3DE0FEE8A93}" type="datetimeFigureOut">
              <a:rPr lang="en-US" smtClean="0"/>
              <a:t>12/14/2019</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18207091-2A16-4E02-B96B-4AD615A31BBD}" type="slidenum">
              <a:rPr lang="en-US" smtClean="0"/>
              <a:t>‹#›</a:t>
            </a:fld>
            <a:endParaRPr lang="en-US"/>
          </a:p>
        </p:txBody>
      </p:sp>
    </p:spTree>
    <p:extLst>
      <p:ext uri="{BB962C8B-B14F-4D97-AF65-F5344CB8AC3E}">
        <p14:creationId xmlns:p14="http://schemas.microsoft.com/office/powerpoint/2010/main" val="4280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iblegateway.com/passage/?search=luke+2&amp;version=NKJV#fen-NKJV-24979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iblegateway.com/passage/?search=luke+2&amp;version=NKJV#fen-NKJV-24981b"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iblegateway.com/passage/?search=luke+2&amp;version=NKJV#fen-NKJV-24981b"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iblegateway.com/passage/?search=luke+2&amp;version=NKJV#fen-NKJV-24983c"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biblegateway.com/passage/?search=luke+2&amp;version=NKJV#fen-NKJV-24991f" TargetMode="External"/><Relationship Id="rId5" Type="http://schemas.openxmlformats.org/officeDocument/2006/relationships/hyperlink" Target="https://www.biblegateway.com/passage/?search=luke+2&amp;version=NKJV#fen-NKJV-24988e" TargetMode="External"/><Relationship Id="rId4" Type="http://schemas.openxmlformats.org/officeDocument/2006/relationships/hyperlink" Target="https://www.biblegateway.com/passage/?search=luke+2&amp;version=NKJV#fen-NKJV-24986d"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John 16:33</a:t>
            </a:r>
          </a:p>
          <a:p>
            <a:r>
              <a:rPr lang="en-US" b="0" dirty="0"/>
              <a:t>These things I have spoken to you, that in Me you may have Christmas. In the world you will have tribulation; but be of good cheer, I have overcome the world</a:t>
            </a:r>
          </a:p>
        </p:txBody>
      </p:sp>
      <p:sp>
        <p:nvSpPr>
          <p:cNvPr id="4" name="Slide Number Placeholder 3"/>
          <p:cNvSpPr>
            <a:spLocks noGrp="1"/>
          </p:cNvSpPr>
          <p:nvPr>
            <p:ph type="sldNum" sz="quarter" idx="10"/>
          </p:nvPr>
        </p:nvSpPr>
        <p:spPr/>
        <p:txBody>
          <a:bodyPr/>
          <a:lstStyle/>
          <a:p>
            <a:fld id="{18207091-2A16-4E02-B96B-4AD615A31BBD}" type="slidenum">
              <a:rPr lang="en-US" smtClean="0"/>
              <a:t>1</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all go through different trying things in our lives and you know what hey don’t care what time of year it is. And when things do happen at Christmas It makes them that much worse because it’s  “ The Hap, Happiest time of the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Christmas didn’t start too Happy either.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 Christmas story:  Mary and Joseph had to travel from Nazareth to Bethlehem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dirty="0"/>
              <a:t>4 </a:t>
            </a:r>
            <a:r>
              <a:rPr lang="en-US" dirty="0"/>
              <a:t>Joseph also went up from Galilee, out of the city of Nazareth, into Judea, to the city of David, which is called Bethlehem, because he was of the house and lineage of David, </a:t>
            </a:r>
            <a:r>
              <a:rPr lang="en-US" baseline="30000" dirty="0"/>
              <a:t>5 </a:t>
            </a:r>
            <a:r>
              <a:rPr lang="en-US" dirty="0"/>
              <a:t>to be registered with Mary, his betrothed </a:t>
            </a:r>
            <a:r>
              <a:rPr lang="en-US" baseline="30000" dirty="0"/>
              <a:t>[</a:t>
            </a:r>
            <a:r>
              <a:rPr lang="en-US" baseline="30000" dirty="0">
                <a:hlinkClick r:id="rId3" tooltip="See footnote a"/>
              </a:rPr>
              <a:t>a</a:t>
            </a:r>
            <a:r>
              <a:rPr lang="en-US" baseline="30000" dirty="0"/>
              <a:t>]</a:t>
            </a:r>
            <a:r>
              <a:rPr lang="en-US" dirty="0"/>
              <a:t>wife, who was with child.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Asking a woman that was due anytime to take a walk is one thing. Asking her to walk 17 – 20 miles a day for 4 to 5 days. Would not be a happy Christmas.</a:t>
            </a:r>
          </a:p>
        </p:txBody>
      </p:sp>
      <p:sp>
        <p:nvSpPr>
          <p:cNvPr id="4" name="Slide Number Placeholder 3"/>
          <p:cNvSpPr>
            <a:spLocks noGrp="1"/>
          </p:cNvSpPr>
          <p:nvPr>
            <p:ph type="sldNum" sz="quarter" idx="10"/>
          </p:nvPr>
        </p:nvSpPr>
        <p:spPr/>
        <p:txBody>
          <a:bodyPr/>
          <a:lstStyle/>
          <a:p>
            <a:fld id="{18207091-2A16-4E02-B96B-4AD615A31BBD}" type="slidenum">
              <a:rPr lang="en-US" smtClean="0"/>
              <a:t>2</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Christmas of ’82 blizzard on Christmas Eve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Continue the Christmas story:  Mary and Joseph Searching For a place to stay and ending up in a barn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it was, that while they were there, the days were completed for her to be delivered. </a:t>
            </a:r>
            <a:r>
              <a:rPr lang="en-US" baseline="30000" dirty="0"/>
              <a:t>7 </a:t>
            </a:r>
            <a:r>
              <a:rPr lang="en-US" dirty="0"/>
              <a:t>And she brought forth her firstborn Son, and wrapped Him in swaddling cloths, and laid Him in a </a:t>
            </a:r>
            <a:r>
              <a:rPr lang="en-US" baseline="30000" dirty="0"/>
              <a:t>[</a:t>
            </a:r>
            <a:r>
              <a:rPr lang="en-US" baseline="30000" dirty="0">
                <a:hlinkClick r:id="rId3" tooltip="See footnote b"/>
              </a:rPr>
              <a:t>b</a:t>
            </a:r>
            <a:r>
              <a:rPr lang="en-US" baseline="30000" dirty="0"/>
              <a:t>]</a:t>
            </a:r>
            <a:r>
              <a:rPr lang="en-US" dirty="0"/>
              <a:t>manger, because there was no room for them in the inn.</a:t>
            </a:r>
          </a:p>
        </p:txBody>
      </p:sp>
      <p:sp>
        <p:nvSpPr>
          <p:cNvPr id="4" name="Slide Number Placeholder 3"/>
          <p:cNvSpPr>
            <a:spLocks noGrp="1"/>
          </p:cNvSpPr>
          <p:nvPr>
            <p:ph type="sldNum" sz="quarter" idx="10"/>
          </p:nvPr>
        </p:nvSpPr>
        <p:spPr/>
        <p:txBody>
          <a:bodyPr/>
          <a:lstStyle/>
          <a:p>
            <a:fld id="{18207091-2A16-4E02-B96B-4AD615A31BBD}" type="slidenum">
              <a:rPr lang="en-US" smtClean="0"/>
              <a:t>3</a:t>
            </a:fld>
            <a:endParaRPr lang="en-US"/>
          </a:p>
        </p:txBody>
      </p:sp>
    </p:spTree>
    <p:extLst>
      <p:ext uri="{BB962C8B-B14F-4D97-AF65-F5344CB8AC3E}">
        <p14:creationId xmlns:p14="http://schemas.microsoft.com/office/powerpoint/2010/main" val="4014750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Christmas of ’82 blizzard on Christmas Eve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Continue the Christmas story:  Mary and Joseph Searching For a place to stay and ending up in a barn</a:t>
            </a:r>
          </a:p>
        </p:txBody>
      </p:sp>
      <p:sp>
        <p:nvSpPr>
          <p:cNvPr id="4" name="Slide Number Placeholder 3"/>
          <p:cNvSpPr>
            <a:spLocks noGrp="1"/>
          </p:cNvSpPr>
          <p:nvPr>
            <p:ph type="sldNum" sz="quarter" idx="10"/>
          </p:nvPr>
        </p:nvSpPr>
        <p:spPr/>
        <p:txBody>
          <a:bodyPr/>
          <a:lstStyle/>
          <a:p>
            <a:fld id="{18207091-2A16-4E02-B96B-4AD615A31BBD}" type="slidenum">
              <a:rPr lang="en-US" smtClean="0"/>
              <a:t>4</a:t>
            </a:fld>
            <a:endParaRPr lang="en-US"/>
          </a:p>
        </p:txBody>
      </p:sp>
    </p:spTree>
    <p:extLst>
      <p:ext uri="{BB962C8B-B14F-4D97-AF65-F5344CB8AC3E}">
        <p14:creationId xmlns:p14="http://schemas.microsoft.com/office/powerpoint/2010/main" val="241989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Continue the Christmas story:  Mary and Joseph Searching For a place to stay and ending up in a barn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it was, that while they were there, the days were completed for her to be delivered. </a:t>
            </a:r>
            <a:r>
              <a:rPr lang="en-US" baseline="30000" dirty="0"/>
              <a:t>7 </a:t>
            </a:r>
            <a:r>
              <a:rPr lang="en-US" dirty="0"/>
              <a:t>And she brought forth her firstborn Son, and wrapped Him in swaddling cloths, and laid Him in a </a:t>
            </a:r>
            <a:r>
              <a:rPr lang="en-US" baseline="30000" dirty="0"/>
              <a:t>[</a:t>
            </a:r>
            <a:r>
              <a:rPr lang="en-US" baseline="30000" dirty="0">
                <a:hlinkClick r:id="rId3" tooltip="See footnote b"/>
              </a:rPr>
              <a:t>b</a:t>
            </a:r>
            <a:r>
              <a:rPr lang="en-US" baseline="30000" dirty="0"/>
              <a:t>]</a:t>
            </a:r>
            <a:r>
              <a:rPr lang="en-US" dirty="0"/>
              <a:t>manger, because there was no room for them in the inn.</a:t>
            </a:r>
          </a:p>
          <a:p>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5</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Christmas of ’82 blizzard on Christmas Eve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Continue the Christmas story:  Mary and Joseph Must leave and flee to </a:t>
            </a:r>
            <a:r>
              <a:rPr lang="en-US" dirty="0" err="1"/>
              <a:t>Eygpt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Now after Jesus was born in Bethlehem of Judea in the days of Herod the king, behold, [k]wise men from the East came to Jerusalem, 2 saying, “Where is He who has been born King of the Jews? For we have seen His star in the East and have come to worship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When Herod the king heard this, he was troubled, and all Jerusalem with him. 4 And when he had gathered all the chief priests and scribes of the people together, he inquired of them where the Christ was to be born.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So they said to him, “In Bethlehem of Judea, for thus it is written by the prophet: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7 Then Herod, when he had secretly called the [l]wise men, determined from them what time the star appeared. 8 And he sent them to Bethlehem and said, “Go and search carefully for the young Child, and when you have found Him, bring back word to me, that I may come and worship Him also.”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9 When they heard the king, they departed; and behold, the star which they had seen in the East went before them, till it came and stood over where the young Child was. 10 When they saw the star, they rejoiced with exceedingly great joy. 11 And when they had come into the house, they saw the young Child with Mary His mother, and fell down and worshiped Him. And when they had opened their treasures, they presented gifts to Him: gold, frankincense, and myrrh.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12 Then, being divinely warned in a dream that they should not return to Herod, they departed for their own country another 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Flight into Egypt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13 Now when they had departed, behold, an angel of the Lord appeared to Joseph in a dream, saying, “Arise, take the young Child and His mother, flee to Egypt, and stay there until I bring you word; for Herod will seek the young Child to destroy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 </a:t>
            </a:r>
            <a:r>
              <a:rPr lang="en-US" baseline="30000" dirty="0"/>
              <a:t>14 </a:t>
            </a:r>
            <a:r>
              <a:rPr lang="en-US" dirty="0"/>
              <a:t>When he arose, he took the young Child and His mother by night and departed for Egypt, </a:t>
            </a:r>
            <a:r>
              <a:rPr lang="en-US" baseline="30000" dirty="0"/>
              <a:t>15 </a:t>
            </a:r>
            <a:r>
              <a:rPr lang="en-US" dirty="0"/>
              <a:t>and was there until the death of Herod, that it might be fulfilled which was spoken by the Lord through the prophet, saying, “Out of Egypt I called My Son.”</a:t>
            </a:r>
          </a:p>
          <a:p>
            <a:r>
              <a:rPr lang="en-US" b="1" dirty="0"/>
              <a:t>Massacre of the Innocents</a:t>
            </a:r>
          </a:p>
          <a:p>
            <a:r>
              <a:rPr lang="en-US" baseline="30000" dirty="0"/>
              <a:t>16 </a:t>
            </a:r>
            <a:r>
              <a:rPr lang="en-US" dirty="0"/>
              <a:t>Then Herod, when he saw that he was deceived by the wise men, was exceedingly angry; and he sent forth and put to death all the male children who were in Bethlehem and in all its districts, from two years old and under, according to the time which he had determined from the wise men. </a:t>
            </a:r>
            <a:r>
              <a:rPr lang="en-US" baseline="30000" dirty="0"/>
              <a:t>17 </a:t>
            </a:r>
            <a:r>
              <a:rPr lang="en-US" dirty="0"/>
              <a:t>Then was fulfilled what was spoken by Jeremiah the prophet, saying:</a:t>
            </a:r>
          </a:p>
          <a:p>
            <a:r>
              <a:rPr lang="en-US" baseline="30000" dirty="0"/>
              <a:t>18 </a:t>
            </a:r>
            <a:r>
              <a:rPr lang="en-US" dirty="0"/>
              <a:t>“A voice was heard in Ramah,</a:t>
            </a:r>
            <a:br>
              <a:rPr lang="en-US" dirty="0"/>
            </a:br>
            <a:r>
              <a:rPr lang="en-US" dirty="0"/>
              <a:t>Lamentation, weeping, and great mourning,</a:t>
            </a:r>
            <a:br>
              <a:rPr lang="en-US" dirty="0"/>
            </a:br>
            <a:r>
              <a:rPr lang="en-US" dirty="0"/>
              <a:t>Rachel weeping </a:t>
            </a:r>
            <a:r>
              <a:rPr lang="en-US" i="1" dirty="0"/>
              <a:t>for</a:t>
            </a:r>
            <a:r>
              <a:rPr lang="en-US" dirty="0"/>
              <a:t> her children,</a:t>
            </a:r>
            <a:br>
              <a:rPr lang="en-US" dirty="0"/>
            </a:br>
            <a:r>
              <a:rPr lang="en-US" dirty="0"/>
              <a:t>Refusing to be comforted,</a:t>
            </a:r>
            <a:br>
              <a:rPr lang="en-US" dirty="0"/>
            </a:br>
            <a:r>
              <a:rPr lang="en-US" dirty="0"/>
              <a:t>Because they are no more.”</a:t>
            </a:r>
          </a:p>
          <a:p>
            <a:r>
              <a:rPr lang="en-US" b="1" dirty="0"/>
              <a:t>The Home in Nazareth</a:t>
            </a:r>
          </a:p>
          <a:p>
            <a:r>
              <a:rPr lang="en-US" baseline="30000" dirty="0"/>
              <a:t>19 </a:t>
            </a:r>
            <a:r>
              <a:rPr lang="en-US" dirty="0"/>
              <a:t>Now when Herod was dead, behold, an angel of the Lord appeared in a dream to Joseph in Egypt,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 Now when Herod was dead, behold, an angel of the Lord appeared in a dream to Joseph in Egypt,</a:t>
            </a:r>
          </a:p>
        </p:txBody>
      </p:sp>
      <p:sp>
        <p:nvSpPr>
          <p:cNvPr id="4" name="Slide Number Placeholder 3"/>
          <p:cNvSpPr>
            <a:spLocks noGrp="1"/>
          </p:cNvSpPr>
          <p:nvPr>
            <p:ph type="sldNum" sz="quarter" idx="10"/>
          </p:nvPr>
        </p:nvSpPr>
        <p:spPr/>
        <p:txBody>
          <a:bodyPr/>
          <a:lstStyle/>
          <a:p>
            <a:fld id="{18207091-2A16-4E02-B96B-4AD615A31BBD}" type="slidenum">
              <a:rPr lang="en-US" smtClean="0"/>
              <a:t>6</a:t>
            </a:fld>
            <a:endParaRPr lang="en-US"/>
          </a:p>
        </p:txBody>
      </p:sp>
    </p:spTree>
    <p:extLst>
      <p:ext uri="{BB962C8B-B14F-4D97-AF65-F5344CB8AC3E}">
        <p14:creationId xmlns:p14="http://schemas.microsoft.com/office/powerpoint/2010/main" val="3904704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the things that Happen  the circumstances may not change. God changes how we look at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Christmas of ’82 blizzard on Christmas Eve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Continue the Christmas story:  Shepard's and their visit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30000" dirty="0"/>
              <a:t>8 </a:t>
            </a:r>
            <a:r>
              <a:rPr lang="en-US" dirty="0"/>
              <a:t>Now there were in the same country shepherds living out in the fields, keeping watch over their flock by night. </a:t>
            </a:r>
            <a:r>
              <a:rPr lang="en-US" baseline="30000" dirty="0"/>
              <a:t>9 </a:t>
            </a:r>
            <a:r>
              <a:rPr lang="en-US" dirty="0"/>
              <a:t>And </a:t>
            </a:r>
            <a:r>
              <a:rPr lang="en-US" baseline="30000" dirty="0"/>
              <a:t>[</a:t>
            </a:r>
            <a:r>
              <a:rPr lang="en-US" baseline="30000" dirty="0">
                <a:hlinkClick r:id="rId3" tooltip="See footnote c"/>
              </a:rPr>
              <a:t>c</a:t>
            </a:r>
            <a:r>
              <a:rPr lang="en-US" baseline="30000" dirty="0"/>
              <a:t>]</a:t>
            </a:r>
            <a:r>
              <a:rPr lang="en-US" dirty="0"/>
              <a:t>behold, an angel of the Lord stood before them, and the glory of the Lord shone around them, and they were greatly afraid. </a:t>
            </a:r>
            <a:r>
              <a:rPr lang="en-US" baseline="30000" dirty="0"/>
              <a:t>10 </a:t>
            </a:r>
            <a:r>
              <a:rPr lang="en-US" dirty="0"/>
              <a:t>Then the angel said to them, “Do not be afraid, for behold, I bring you good tidings of great joy which will be to all people. </a:t>
            </a:r>
            <a:r>
              <a:rPr lang="en-US" baseline="30000" dirty="0"/>
              <a:t>11 </a:t>
            </a:r>
            <a:r>
              <a:rPr lang="en-US" dirty="0"/>
              <a:t>For there is born to you this day in the city of David a Savior, who is Christ the Lord. </a:t>
            </a:r>
            <a:r>
              <a:rPr lang="en-US" baseline="30000" dirty="0"/>
              <a:t>12 </a:t>
            </a:r>
            <a:r>
              <a:rPr lang="en-US" dirty="0"/>
              <a:t>And this </a:t>
            </a:r>
            <a:r>
              <a:rPr lang="en-US" i="1" dirty="0"/>
              <a:t>will be</a:t>
            </a:r>
            <a:r>
              <a:rPr lang="en-US" dirty="0"/>
              <a:t> the sign to you: You will find a Babe wrapped in swaddling cloths, lying in a </a:t>
            </a:r>
            <a:r>
              <a:rPr lang="en-US" baseline="30000" dirty="0"/>
              <a:t>[</a:t>
            </a:r>
            <a:r>
              <a:rPr lang="en-US" baseline="30000" dirty="0">
                <a:hlinkClick r:id="rId4" tooltip="See footnote d"/>
              </a:rPr>
              <a:t>d</a:t>
            </a:r>
            <a:r>
              <a:rPr lang="en-US" baseline="30000" dirty="0"/>
              <a:t>]</a:t>
            </a:r>
            <a:r>
              <a:rPr lang="en-US" dirty="0"/>
              <a:t>manger.”</a:t>
            </a:r>
          </a:p>
          <a:p>
            <a:r>
              <a:rPr lang="en-US" baseline="30000" dirty="0"/>
              <a:t>13 </a:t>
            </a:r>
            <a:r>
              <a:rPr lang="en-US" dirty="0"/>
              <a:t>And suddenly there was with the angel a multitude of the heavenly host praising God and saying:</a:t>
            </a:r>
          </a:p>
          <a:p>
            <a:r>
              <a:rPr lang="en-US" baseline="30000" dirty="0"/>
              <a:t>14 </a:t>
            </a:r>
            <a:r>
              <a:rPr lang="en-US" dirty="0"/>
              <a:t>“Glory to God in the highest,</a:t>
            </a:r>
            <a:br>
              <a:rPr lang="en-US" dirty="0"/>
            </a:br>
            <a:r>
              <a:rPr lang="en-US" dirty="0"/>
              <a:t>And on earth peace, goodwill</a:t>
            </a:r>
            <a:r>
              <a:rPr lang="en-US" baseline="30000" dirty="0"/>
              <a:t>[</a:t>
            </a:r>
            <a:r>
              <a:rPr lang="en-US" baseline="30000" dirty="0">
                <a:hlinkClick r:id="rId5" tooltip="See footnote e"/>
              </a:rPr>
              <a:t>e</a:t>
            </a:r>
            <a:r>
              <a:rPr lang="en-US" baseline="30000" dirty="0"/>
              <a:t>]</a:t>
            </a:r>
            <a:r>
              <a:rPr lang="en-US" dirty="0"/>
              <a:t> toward men!”</a:t>
            </a:r>
          </a:p>
          <a:p>
            <a:r>
              <a:rPr lang="en-US" baseline="30000" dirty="0"/>
              <a:t>15 </a:t>
            </a:r>
            <a:r>
              <a:rPr lang="en-US" dirty="0"/>
              <a:t>So it was, when the angels had gone away from them into heaven, that the shepherds said to one another, “Let us now go to Bethlehem and see this thing that has come to pass, which the Lord has made known to us.” </a:t>
            </a:r>
            <a:r>
              <a:rPr lang="en-US" baseline="30000" dirty="0"/>
              <a:t>16 </a:t>
            </a:r>
            <a:r>
              <a:rPr lang="en-US" dirty="0"/>
              <a:t>And they came with haste and found Mary and Joseph, and the Babe lying in a manger. </a:t>
            </a:r>
            <a:r>
              <a:rPr lang="en-US" baseline="30000" dirty="0"/>
              <a:t>17 </a:t>
            </a:r>
            <a:r>
              <a:rPr lang="en-US" dirty="0"/>
              <a:t>Now when they had seen </a:t>
            </a:r>
            <a:r>
              <a:rPr lang="en-US" i="1" dirty="0"/>
              <a:t>Him,</a:t>
            </a:r>
            <a:r>
              <a:rPr lang="en-US" dirty="0"/>
              <a:t> they made </a:t>
            </a:r>
            <a:r>
              <a:rPr lang="en-US" baseline="30000" dirty="0"/>
              <a:t>[</a:t>
            </a:r>
            <a:r>
              <a:rPr lang="en-US" baseline="30000" dirty="0">
                <a:hlinkClick r:id="rId6" tooltip="See footnote f"/>
              </a:rPr>
              <a:t>f</a:t>
            </a:r>
            <a:r>
              <a:rPr lang="en-US" baseline="30000" dirty="0"/>
              <a:t>]</a:t>
            </a:r>
            <a:r>
              <a:rPr lang="en-US" dirty="0"/>
              <a:t>widely known the saying which was told them concerning this Child. </a:t>
            </a:r>
            <a:r>
              <a:rPr lang="en-US" baseline="30000" dirty="0"/>
              <a:t>18 </a:t>
            </a:r>
            <a:r>
              <a:rPr lang="en-US" dirty="0"/>
              <a:t>And all those who heard </a:t>
            </a:r>
            <a:r>
              <a:rPr lang="en-US" i="1" dirty="0"/>
              <a:t>it</a:t>
            </a:r>
            <a:r>
              <a:rPr lang="en-US" dirty="0"/>
              <a:t> marveled at those things which were told them by the shepherds. </a:t>
            </a:r>
            <a:r>
              <a:rPr lang="en-US" baseline="30000" dirty="0"/>
              <a:t>19 </a:t>
            </a:r>
            <a:r>
              <a:rPr lang="en-US" dirty="0"/>
              <a:t>But Mary kept all these things and pondered </a:t>
            </a:r>
            <a:r>
              <a:rPr lang="en-US" i="1" dirty="0"/>
              <a:t>them</a:t>
            </a:r>
            <a:r>
              <a:rPr lang="en-US" dirty="0"/>
              <a:t> in her heart. </a:t>
            </a:r>
            <a:r>
              <a:rPr lang="en-US" baseline="30000" dirty="0"/>
              <a:t>20 </a:t>
            </a:r>
            <a:r>
              <a:rPr lang="en-US" dirty="0"/>
              <a:t>Then the shepherds returned, glorifying and praising God for all the things that they had heard and seen, as it was told them.</a:t>
            </a:r>
          </a:p>
          <a:p>
            <a:r>
              <a:rPr lang="en-US" dirty="0"/>
              <a:t>God gives us a new perspective</a:t>
            </a:r>
          </a:p>
          <a:p>
            <a:endParaRPr lang="en-US" dirty="0"/>
          </a:p>
          <a:p>
            <a:r>
              <a:rPr lang="en-US" dirty="0"/>
              <a:t>God gives us a different perspective</a:t>
            </a:r>
          </a:p>
          <a:p>
            <a:r>
              <a:rPr lang="en-US" dirty="0"/>
              <a:t>   - A eternal perspective</a:t>
            </a:r>
          </a:p>
          <a:p>
            <a:r>
              <a:rPr lang="en-US" dirty="0"/>
              <a:t>   - A humble perspective  If God came down and subjected Himself to this world  Why not me who do I think I am.</a:t>
            </a:r>
          </a:p>
          <a:p>
            <a:r>
              <a:rPr lang="en-US" dirty="0"/>
              <a:t>   - A positive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7</a:t>
            </a:fld>
            <a:endParaRPr lang="en-US"/>
          </a:p>
        </p:txBody>
      </p:sp>
    </p:spTree>
    <p:extLst>
      <p:ext uri="{BB962C8B-B14F-4D97-AF65-F5344CB8AC3E}">
        <p14:creationId xmlns:p14="http://schemas.microsoft.com/office/powerpoint/2010/main" val="3604003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Continue the Christmas story:  Mary and Joseph had there cousins, the shepherds, the wise men and There church family . They presented Jesus to the synagogue.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members of the body of Christ we are designed by God to be here for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Merry Christmas season 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8</a:t>
            </a:fld>
            <a:endParaRPr lang="en-US"/>
          </a:p>
        </p:txBody>
      </p:sp>
    </p:spTree>
    <p:extLst>
      <p:ext uri="{BB962C8B-B14F-4D97-AF65-F5344CB8AC3E}">
        <p14:creationId xmlns:p14="http://schemas.microsoft.com/office/powerpoint/2010/main" val="540675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t>
            </a:r>
            <a:r>
              <a:rPr lang="en-US"/>
              <a:t>	</a:t>
            </a:r>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9</a:t>
            </a:fld>
            <a:endParaRPr lang="en-US"/>
          </a:p>
        </p:txBody>
      </p:sp>
    </p:spTree>
    <p:extLst>
      <p:ext uri="{BB962C8B-B14F-4D97-AF65-F5344CB8AC3E}">
        <p14:creationId xmlns:p14="http://schemas.microsoft.com/office/powerpoint/2010/main" val="406880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BC8970D-0151-4E24-9A69-FB450886195F}" type="datetimeFigureOut">
              <a:rPr lang="en-US"/>
              <a:pPr>
                <a:defRPr/>
              </a:pPr>
              <a:t>12/14/2019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3E4C8E-1C4C-4A24-B68D-6C3D54DEB757}" type="slidenum">
              <a:rPr lang="en-US"/>
              <a:pPr>
                <a:defRPr/>
              </a:pPr>
              <a:t>‹#›</a:t>
            </a:fld>
            <a:endParaRPr lang="en-US"/>
          </a:p>
        </p:txBody>
      </p:sp>
    </p:spTree>
    <p:extLst>
      <p:ext uri="{BB962C8B-B14F-4D97-AF65-F5344CB8AC3E}">
        <p14:creationId xmlns:p14="http://schemas.microsoft.com/office/powerpoint/2010/main" val="2962921538"/>
      </p:ext>
    </p:extLst>
  </p:cSld>
  <p:clrMapOvr>
    <a:masterClrMapping/>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B138CB-94D0-4514-8E71-ED7FCEC7ED1D}" type="datetimeFigureOut">
              <a:rPr lang="en-US"/>
              <a:pPr>
                <a:defRPr/>
              </a:pPr>
              <a:t>12/14/2019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135532-241D-4720-AB73-7AAC4931355B}" type="slidenum">
              <a:rPr lang="en-US"/>
              <a:pPr>
                <a:defRPr/>
              </a:pPr>
              <a:t>‹#›</a:t>
            </a:fld>
            <a:endParaRPr lang="en-US"/>
          </a:p>
        </p:txBody>
      </p:sp>
    </p:spTree>
    <p:extLst>
      <p:ext uri="{BB962C8B-B14F-4D97-AF65-F5344CB8AC3E}">
        <p14:creationId xmlns:p14="http://schemas.microsoft.com/office/powerpoint/2010/main" val="2664271252"/>
      </p:ext>
    </p:extLst>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CB2711-B7C0-4C41-9922-E3C0637276F7}" type="datetimeFigureOut">
              <a:rPr lang="en-US"/>
              <a:pPr>
                <a:defRPr/>
              </a:pPr>
              <a:t>12/14/2019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A43CEB-F709-42B1-AF4F-3F5025F81A6C}" type="slidenum">
              <a:rPr lang="en-US"/>
              <a:pPr>
                <a:defRPr/>
              </a:pPr>
              <a:t>‹#›</a:t>
            </a:fld>
            <a:endParaRPr lang="en-US"/>
          </a:p>
        </p:txBody>
      </p:sp>
    </p:spTree>
    <p:extLst>
      <p:ext uri="{BB962C8B-B14F-4D97-AF65-F5344CB8AC3E}">
        <p14:creationId xmlns:p14="http://schemas.microsoft.com/office/powerpoint/2010/main" val="2304931884"/>
      </p:ext>
    </p:extLst>
  </p:cSld>
  <p:clrMapOvr>
    <a:masterClrMapping/>
  </p:clrMapOvr>
  <p:transition spd="slow">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AA2CD48-C9B8-4CC1-8496-ED40FCB06D11}" type="datetimeFigureOut">
              <a:rPr lang="en-US"/>
              <a:pPr>
                <a:defRPr/>
              </a:pPr>
              <a:t>12/14/2019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37CF3B-EB79-4098-8063-F001A23FB764}" type="slidenum">
              <a:rPr lang="en-US"/>
              <a:pPr>
                <a:defRPr/>
              </a:pPr>
              <a:t>‹#›</a:t>
            </a:fld>
            <a:endParaRPr lang="en-US"/>
          </a:p>
        </p:txBody>
      </p:sp>
    </p:spTree>
    <p:extLst>
      <p:ext uri="{BB962C8B-B14F-4D97-AF65-F5344CB8AC3E}">
        <p14:creationId xmlns:p14="http://schemas.microsoft.com/office/powerpoint/2010/main" val="1045208124"/>
      </p:ext>
    </p:extLst>
  </p:cSld>
  <p:clrMapOvr>
    <a:masterClrMapping/>
  </p:clrMapOvr>
  <p:transition spd="slow">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CAC2C4B-7DD8-4653-A961-B7E9B5A8590E}" type="datetimeFigureOut">
              <a:rPr lang="en-US"/>
              <a:pPr>
                <a:defRPr/>
              </a:pPr>
              <a:t>12/14/2019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7B4E5D-639F-40BA-984B-F8128AAE5DBE}" type="slidenum">
              <a:rPr lang="en-US"/>
              <a:pPr>
                <a:defRPr/>
              </a:pPr>
              <a:t>‹#›</a:t>
            </a:fld>
            <a:endParaRPr lang="en-US"/>
          </a:p>
        </p:txBody>
      </p:sp>
    </p:spTree>
    <p:extLst>
      <p:ext uri="{BB962C8B-B14F-4D97-AF65-F5344CB8AC3E}">
        <p14:creationId xmlns:p14="http://schemas.microsoft.com/office/powerpoint/2010/main" val="1830580402"/>
      </p:ext>
    </p:extLst>
  </p:cSld>
  <p:clrMapOvr>
    <a:masterClrMapping/>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8C22015-C7F8-4782-BBB8-8E707C0A3172}" type="datetimeFigureOut">
              <a:rPr lang="en-US"/>
              <a:pPr>
                <a:defRPr/>
              </a:pPr>
              <a:t>12/14/2019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9D3CC2-08BC-4576-BCC1-A52C2B8F2D4C}" type="slidenum">
              <a:rPr lang="en-US"/>
              <a:pPr>
                <a:defRPr/>
              </a:pPr>
              <a:t>‹#›</a:t>
            </a:fld>
            <a:endParaRPr lang="en-US"/>
          </a:p>
        </p:txBody>
      </p:sp>
    </p:spTree>
    <p:extLst>
      <p:ext uri="{BB962C8B-B14F-4D97-AF65-F5344CB8AC3E}">
        <p14:creationId xmlns:p14="http://schemas.microsoft.com/office/powerpoint/2010/main" val="498147118"/>
      </p:ext>
    </p:extLst>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9816102-BA07-4929-A7FE-3559493A6278}" type="datetimeFigureOut">
              <a:rPr lang="en-US"/>
              <a:pPr>
                <a:defRPr/>
              </a:pPr>
              <a:t>12/14/2019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97860E-30D8-499D-A8C2-B18E4B3ED3B5}" type="slidenum">
              <a:rPr lang="en-US"/>
              <a:pPr>
                <a:defRPr/>
              </a:pPr>
              <a:t>‹#›</a:t>
            </a:fld>
            <a:endParaRPr lang="en-US"/>
          </a:p>
        </p:txBody>
      </p:sp>
    </p:spTree>
    <p:extLst>
      <p:ext uri="{BB962C8B-B14F-4D97-AF65-F5344CB8AC3E}">
        <p14:creationId xmlns:p14="http://schemas.microsoft.com/office/powerpoint/2010/main" val="2594824862"/>
      </p:ext>
    </p:extLst>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FD3CBC0-E032-4A76-AACB-32A80A064777}" type="datetimeFigureOut">
              <a:rPr lang="en-US"/>
              <a:pPr>
                <a:defRPr/>
              </a:pPr>
              <a:t>12/14/2019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0C97AB-846B-4C44-A90C-1B8530CD2EC9}" type="slidenum">
              <a:rPr lang="en-US"/>
              <a:pPr>
                <a:defRPr/>
              </a:pPr>
              <a:t>‹#›</a:t>
            </a:fld>
            <a:endParaRPr lang="en-US"/>
          </a:p>
        </p:txBody>
      </p:sp>
    </p:spTree>
    <p:extLst>
      <p:ext uri="{BB962C8B-B14F-4D97-AF65-F5344CB8AC3E}">
        <p14:creationId xmlns:p14="http://schemas.microsoft.com/office/powerpoint/2010/main" val="1235178501"/>
      </p:ext>
    </p:extLst>
  </p:cSld>
  <p:clrMapOvr>
    <a:masterClrMapping/>
  </p:clrMapOvr>
  <p:transition spd="slow">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33F5BA-6FFA-449F-AC1A-0FD03C812D5F}" type="datetimeFigureOut">
              <a:rPr lang="en-US"/>
              <a:pPr>
                <a:defRPr/>
              </a:pPr>
              <a:t>12/14/2019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9FBF05-9048-406E-9ACA-791BFCD32FE6}" type="slidenum">
              <a:rPr lang="en-US"/>
              <a:pPr>
                <a:defRPr/>
              </a:pPr>
              <a:t>‹#›</a:t>
            </a:fld>
            <a:endParaRPr lang="en-US"/>
          </a:p>
        </p:txBody>
      </p:sp>
    </p:spTree>
    <p:extLst>
      <p:ext uri="{BB962C8B-B14F-4D97-AF65-F5344CB8AC3E}">
        <p14:creationId xmlns:p14="http://schemas.microsoft.com/office/powerpoint/2010/main" val="3042058185"/>
      </p:ext>
    </p:extLst>
  </p:cSld>
  <p:clrMapOvr>
    <a:masterClrMapping/>
  </p:clrMapOvr>
  <p:transition spd="slow">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A21D19C-A315-409C-92DA-14BFB57A558C}" type="datetimeFigureOut">
              <a:rPr lang="en-US"/>
              <a:pPr>
                <a:defRPr/>
              </a:pPr>
              <a:t>12/14/2019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116CE0-582E-44C6-80C9-6B92ABA14898}" type="slidenum">
              <a:rPr lang="en-US"/>
              <a:pPr>
                <a:defRPr/>
              </a:pPr>
              <a:t>‹#›</a:t>
            </a:fld>
            <a:endParaRPr lang="en-US"/>
          </a:p>
        </p:txBody>
      </p:sp>
    </p:spTree>
    <p:extLst>
      <p:ext uri="{BB962C8B-B14F-4D97-AF65-F5344CB8AC3E}">
        <p14:creationId xmlns:p14="http://schemas.microsoft.com/office/powerpoint/2010/main" val="1936025688"/>
      </p:ext>
    </p:extLst>
  </p:cSld>
  <p:clrMapOvr>
    <a:masterClrMapping/>
  </p:clrMapOvr>
  <p:transition spd="slow">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9AB4328-32FA-4110-BB11-6E37768F74D0}" type="datetimeFigureOut">
              <a:rPr lang="en-US"/>
              <a:pPr>
                <a:defRPr/>
              </a:pPr>
              <a:t>12/14/2019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AB2454-B1F6-4A27-85AD-5D32A1AD8331}" type="slidenum">
              <a:rPr lang="en-US"/>
              <a:pPr>
                <a:defRPr/>
              </a:pPr>
              <a:t>‹#›</a:t>
            </a:fld>
            <a:endParaRPr lang="en-US"/>
          </a:p>
        </p:txBody>
      </p:sp>
    </p:spTree>
    <p:extLst>
      <p:ext uri="{BB962C8B-B14F-4D97-AF65-F5344CB8AC3E}">
        <p14:creationId xmlns:p14="http://schemas.microsoft.com/office/powerpoint/2010/main" val="3813030828"/>
      </p:ext>
    </p:extLst>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F2CDC2-1E04-4CE0-9902-6C27CBD6978F}" type="datetimeFigureOut">
              <a:rPr lang="en-US"/>
              <a:pPr>
                <a:defRPr/>
              </a:pPr>
              <a:t>12/14/2019</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E211099-2581-4904-8D84-B424438049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dir="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904786"/>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Christmas</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819400" y="1977936"/>
            <a:ext cx="6019800" cy="1015663"/>
          </a:xfrm>
          <a:prstGeom prst="rect">
            <a:avLst/>
          </a:prstGeom>
        </p:spPr>
        <p:txBody>
          <a:bodyPr wrap="square">
            <a:spAutoFit/>
          </a:bodyPr>
          <a:lstStyle/>
          <a:p>
            <a:r>
              <a:rPr 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p>
        </p:txBody>
      </p:sp>
    </p:spTree>
    <p:extLst>
      <p:ext uri="{BB962C8B-B14F-4D97-AF65-F5344CB8AC3E}">
        <p14:creationId xmlns:p14="http://schemas.microsoft.com/office/powerpoint/2010/main" val="3369530031"/>
      </p:ext>
    </p:extLst>
  </p:cSld>
  <p:clrMapOvr>
    <a:masterClrMapping/>
  </p:clrMapOvr>
  <p:transition spd="slow">
    <p:cover dir="r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Christmas</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3108543"/>
          </a:xfrm>
          <a:prstGeom prst="rect">
            <a:avLst/>
          </a:prstGeom>
        </p:spPr>
        <p:txBody>
          <a:bodyPr wrap="square">
            <a:spAutoFit/>
          </a:bodyPr>
          <a:lstStyle/>
          <a:p>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Christmas Myths</a:t>
            </a:r>
          </a:p>
          <a:p>
            <a:r>
              <a:rPr lang="en-US" sz="2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Myth#1 </a:t>
            </a:r>
          </a:p>
          <a:p>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Christmas Is Always The Happiest Time Of Year</a:t>
            </a:r>
          </a:p>
          <a:p>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a:t>
            </a:r>
          </a:p>
        </p:txBody>
      </p:sp>
    </p:spTree>
    <p:extLst>
      <p:ext uri="{BB962C8B-B14F-4D97-AF65-F5344CB8AC3E}">
        <p14:creationId xmlns:p14="http://schemas.microsoft.com/office/powerpoint/2010/main" val="401843834"/>
      </p:ext>
    </p:extLst>
  </p:cSld>
  <p:clrMapOvr>
    <a:masterClrMapping/>
  </p:clrMapOvr>
  <p:transition spd="slow">
    <p:cover dir="r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Christmas</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2492990"/>
          </a:xfrm>
          <a:prstGeom prst="rect">
            <a:avLst/>
          </a:prstGeom>
        </p:spPr>
        <p:txBody>
          <a:bodyPr wrap="square">
            <a:spAutoFit/>
          </a:bodyPr>
          <a:lstStyle/>
          <a:p>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Christmas Myths</a:t>
            </a:r>
          </a:p>
          <a:p>
            <a:r>
              <a:rPr lang="en-US" sz="2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Myth#2</a:t>
            </a:r>
          </a:p>
          <a:p>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Christmas Plans  Always Go The Way We Plan </a:t>
            </a:r>
          </a:p>
        </p:txBody>
      </p:sp>
    </p:spTree>
    <p:extLst>
      <p:ext uri="{BB962C8B-B14F-4D97-AF65-F5344CB8AC3E}">
        <p14:creationId xmlns:p14="http://schemas.microsoft.com/office/powerpoint/2010/main" val="3961919395"/>
      </p:ext>
    </p:extLst>
  </p:cSld>
  <p:clrMapOvr>
    <a:masterClrMapping/>
  </p:clrMapOvr>
  <p:transition spd="slow">
    <p:cover dir="r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Christmas</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2492990"/>
          </a:xfrm>
          <a:prstGeom prst="rect">
            <a:avLst/>
          </a:prstGeom>
        </p:spPr>
        <p:txBody>
          <a:bodyPr wrap="square">
            <a:spAutoFit/>
          </a:bodyPr>
          <a:lstStyle/>
          <a:p>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Christmas Myths</a:t>
            </a:r>
          </a:p>
          <a:p>
            <a:r>
              <a:rPr lang="en-US" sz="2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Myth#2</a:t>
            </a:r>
          </a:p>
          <a:p>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Christmas Plans  Always Go The Way We Plan </a:t>
            </a:r>
          </a:p>
        </p:txBody>
      </p:sp>
    </p:spTree>
    <p:extLst>
      <p:ext uri="{BB962C8B-B14F-4D97-AF65-F5344CB8AC3E}">
        <p14:creationId xmlns:p14="http://schemas.microsoft.com/office/powerpoint/2010/main" val="1164128203"/>
      </p:ext>
    </p:extLst>
  </p:cSld>
  <p:clrMapOvr>
    <a:masterClrMapping/>
  </p:clrMapOvr>
  <p:transition spd="slow">
    <p:cover dir="r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Christmas</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3139321"/>
          </a:xfrm>
          <a:prstGeom prst="rect">
            <a:avLst/>
          </a:prstGeom>
        </p:spPr>
        <p:txBody>
          <a:bodyPr wrap="square">
            <a:spAutoFit/>
          </a:bodyPr>
          <a:lstStyle/>
          <a:p>
            <a:r>
              <a:rPr 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We Have Christmas</a:t>
            </a:r>
          </a:p>
          <a:p>
            <a:r>
              <a:rPr 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With God</a:t>
            </a:r>
          </a:p>
          <a:p>
            <a:r>
              <a:rPr lang="en-US"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a:t>
            </a:r>
          </a:p>
        </p:txBody>
      </p:sp>
      <p:pic>
        <p:nvPicPr>
          <p:cNvPr id="6" name="Picture 5">
            <a:extLst>
              <a:ext uri="{FF2B5EF4-FFF2-40B4-BE49-F238E27FC236}">
                <a16:creationId xmlns:a16="http://schemas.microsoft.com/office/drawing/2014/main" id="{DA68CEC8-C6A1-44EF-BE74-BEA8FE6996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09550"/>
            <a:ext cx="8686800" cy="4724400"/>
          </a:xfrm>
          <a:prstGeom prst="rect">
            <a:avLst/>
          </a:prstGeom>
        </p:spPr>
      </p:pic>
    </p:spTree>
    <p:extLst>
      <p:ext uri="{BB962C8B-B14F-4D97-AF65-F5344CB8AC3E}">
        <p14:creationId xmlns:p14="http://schemas.microsoft.com/office/powerpoint/2010/main" val="110377387"/>
      </p:ext>
    </p:extLst>
  </p:cSld>
  <p:clrMapOvr>
    <a:masterClrMapping/>
  </p:clrMapOvr>
  <p:transition spd="slow">
    <p:cover dir="r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Christmas</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2492990"/>
          </a:xfrm>
          <a:prstGeom prst="rect">
            <a:avLst/>
          </a:prstGeom>
        </p:spPr>
        <p:txBody>
          <a:bodyPr wrap="square">
            <a:spAutoFit/>
          </a:bodyPr>
          <a:lstStyle/>
          <a:p>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Christmas Myths</a:t>
            </a:r>
          </a:p>
          <a:p>
            <a:r>
              <a:rPr lang="en-US" sz="2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Myth#3</a:t>
            </a:r>
          </a:p>
          <a:p>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After Things Go Bad They Always  Get Better</a:t>
            </a:r>
          </a:p>
        </p:txBody>
      </p:sp>
    </p:spTree>
    <p:extLst>
      <p:ext uri="{BB962C8B-B14F-4D97-AF65-F5344CB8AC3E}">
        <p14:creationId xmlns:p14="http://schemas.microsoft.com/office/powerpoint/2010/main" val="2773640522"/>
      </p:ext>
    </p:extLst>
  </p:cSld>
  <p:clrMapOvr>
    <a:masterClrMapping/>
  </p:clrMapOvr>
  <p:transition spd="slow">
    <p:cover dir="r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Christmas</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1877437"/>
          </a:xfrm>
          <a:prstGeom prst="rect">
            <a:avLst/>
          </a:prstGeom>
        </p:spPr>
        <p:txBody>
          <a:bodyPr wrap="square">
            <a:spAutoFit/>
          </a:bodyPr>
          <a:lstStyle/>
          <a:p>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Christmas Truth</a:t>
            </a:r>
          </a:p>
          <a:p>
            <a:r>
              <a:rPr lang="en-US" sz="2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Truth #1</a:t>
            </a:r>
          </a:p>
          <a:p>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God Makes Things Better</a:t>
            </a:r>
          </a:p>
        </p:txBody>
      </p:sp>
    </p:spTree>
    <p:extLst>
      <p:ext uri="{BB962C8B-B14F-4D97-AF65-F5344CB8AC3E}">
        <p14:creationId xmlns:p14="http://schemas.microsoft.com/office/powerpoint/2010/main" val="851026100"/>
      </p:ext>
    </p:extLst>
  </p:cSld>
  <p:clrMapOvr>
    <a:masterClrMapping/>
  </p:clrMapOvr>
  <p:transition spd="slow">
    <p:cover dir="r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6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Christmas</a:t>
            </a:r>
            <a:r>
              <a:rPr lang="en-US" alt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2743200" y="1971586"/>
            <a:ext cx="6019800" cy="1877437"/>
          </a:xfrm>
          <a:prstGeom prst="rect">
            <a:avLst/>
          </a:prstGeom>
        </p:spPr>
        <p:txBody>
          <a:bodyPr wrap="square">
            <a:spAutoFit/>
          </a:bodyPr>
          <a:lstStyle/>
          <a:p>
            <a:r>
              <a:rPr lang="en-US" sz="4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Christmas Truth</a:t>
            </a:r>
          </a:p>
          <a:p>
            <a:r>
              <a:rPr lang="en-US" sz="28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Truth #2</a:t>
            </a:r>
          </a:p>
          <a:p>
            <a:r>
              <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God Gives Us A Family</a:t>
            </a:r>
          </a:p>
        </p:txBody>
      </p:sp>
    </p:spTree>
    <p:extLst>
      <p:ext uri="{BB962C8B-B14F-4D97-AF65-F5344CB8AC3E}">
        <p14:creationId xmlns:p14="http://schemas.microsoft.com/office/powerpoint/2010/main" val="1048468529"/>
      </p:ext>
    </p:extLst>
  </p:cSld>
  <p:clrMapOvr>
    <a:masterClrMapping/>
  </p:clrMapOvr>
  <p:transition spd="slow">
    <p:cover dir="r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742950"/>
            <a:ext cx="8229600" cy="1066800"/>
          </a:xfrm>
        </p:spPr>
        <p:txBody>
          <a:bodyPr/>
          <a:lstStyle/>
          <a:p>
            <a:pPr marL="0" indent="0" algn="ctr" eaLnBrk="1" hangingPunct="1">
              <a:buNone/>
            </a:pPr>
            <a:r>
              <a:rPr lang="en-US" altLang="en-US" sz="8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
        <p:nvSpPr>
          <p:cNvPr id="2" name="Rectangle 1"/>
          <p:cNvSpPr/>
          <p:nvPr/>
        </p:nvSpPr>
        <p:spPr>
          <a:xfrm>
            <a:off x="4038600" y="555813"/>
            <a:ext cx="5334000" cy="4031873"/>
          </a:xfrm>
          <a:prstGeom prst="rect">
            <a:avLst/>
          </a:prstGeom>
        </p:spPr>
        <p:txBody>
          <a:bodyPr wrap="square">
            <a:spAutoFit/>
          </a:bodyPr>
          <a:lstStyle/>
          <a:p>
            <a:r>
              <a:rPr lang="en-US" sz="7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Have A Blessed Week!!</a:t>
            </a:r>
          </a:p>
          <a:p>
            <a:endParaRPr lang="en-US" sz="4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3854186138"/>
      </p:ext>
    </p:extLst>
  </p:cSld>
  <p:clrMapOvr>
    <a:masterClrMapping/>
  </p:clrMapOvr>
  <p:transition spd="slow">
    <p:cover dir="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25591</TotalTime>
  <Words>1655</Words>
  <Application>Microsoft Office PowerPoint</Application>
  <PresentationFormat>On-screen Show (16:9)</PresentationFormat>
  <Paragraphs>120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Tempus Sans ITC</vt:lpstr>
      <vt:lpstr>Office Theme</vt:lpstr>
      <vt:lpstr>The Body Of Christ</vt:lpstr>
      <vt:lpstr>The Body Of Christ</vt:lpstr>
      <vt:lpstr>The Body Of Christ</vt:lpstr>
      <vt:lpstr>The Body Of Christ</vt:lpstr>
      <vt:lpstr>The Body Of Christ</vt:lpstr>
      <vt:lpstr>The Body Of Christ</vt:lpstr>
      <vt:lpstr>The Body Of Christ</vt:lpstr>
      <vt:lpstr>The Body Of Christ</vt:lpstr>
      <vt:lpstr>PowerPoint Presentation</vt:lpstr>
    </vt:vector>
  </TitlesOfParts>
  <Company>Visual Impact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Mark Smith</cp:lastModifiedBy>
  <cp:revision>116</cp:revision>
  <cp:lastPrinted>2019-12-15T15:14:30Z</cp:lastPrinted>
  <dcterms:created xsi:type="dcterms:W3CDTF">2012-07-18T16:46:43Z</dcterms:created>
  <dcterms:modified xsi:type="dcterms:W3CDTF">2019-12-15T15:27:34Z</dcterms:modified>
</cp:coreProperties>
</file>