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6" r:id="rId2"/>
    <p:sldId id="273" r:id="rId3"/>
    <p:sldId id="256" r:id="rId4"/>
    <p:sldId id="267" r:id="rId5"/>
    <p:sldId id="275" r:id="rId6"/>
    <p:sldId id="259" r:id="rId7"/>
    <p:sldId id="262" r:id="rId8"/>
    <p:sldId id="277" r:id="rId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2" autoAdjust="0"/>
    <p:restoredTop sz="46512" autoAdjust="0"/>
  </p:normalViewPr>
  <p:slideViewPr>
    <p:cSldViewPr>
      <p:cViewPr varScale="1">
        <p:scale>
          <a:sx n="28" d="100"/>
          <a:sy n="28" d="100"/>
        </p:scale>
        <p:origin x="-16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AF67F7C9-F87F-4F57-8BCA-85A37A8F5818}" type="datetimeFigureOut">
              <a:rPr lang="en-US" smtClean="0"/>
              <a:t>12/28/2014</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39F09D81-9C7A-465A-94B4-F58ACD7A3B28}" type="slidenum">
              <a:rPr lang="en-US" smtClean="0"/>
              <a:t>‹#›</a:t>
            </a:fld>
            <a:endParaRPr lang="en-US"/>
          </a:p>
        </p:txBody>
      </p:sp>
    </p:spTree>
    <p:extLst>
      <p:ext uri="{BB962C8B-B14F-4D97-AF65-F5344CB8AC3E}">
        <p14:creationId xmlns:p14="http://schemas.microsoft.com/office/powerpoint/2010/main" val="197641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2015 is here this week whether</a:t>
            </a:r>
            <a:r>
              <a:rPr lang="en-US" baseline="0" dirty="0" smtClean="0"/>
              <a:t> we are ready or not. What is this year going to look for you</a:t>
            </a:r>
            <a:endParaRPr lang="en-US" dirty="0"/>
          </a:p>
        </p:txBody>
      </p:sp>
      <p:sp>
        <p:nvSpPr>
          <p:cNvPr id="4" name="Slide Number Placeholder 3"/>
          <p:cNvSpPr>
            <a:spLocks noGrp="1"/>
          </p:cNvSpPr>
          <p:nvPr>
            <p:ph type="sldNum" sz="quarter" idx="10"/>
          </p:nvPr>
        </p:nvSpPr>
        <p:spPr/>
        <p:txBody>
          <a:bodyPr/>
          <a:lstStyle/>
          <a:p>
            <a:fld id="{39F09D81-9C7A-465A-94B4-F58ACD7A3B28}" type="slidenum">
              <a:rPr lang="en-US" smtClean="0"/>
              <a:t>2</a:t>
            </a:fld>
            <a:endParaRPr lang="en-US"/>
          </a:p>
        </p:txBody>
      </p:sp>
    </p:spTree>
    <p:extLst>
      <p:ext uri="{BB962C8B-B14F-4D97-AF65-F5344CB8AC3E}">
        <p14:creationId xmlns:p14="http://schemas.microsoft.com/office/powerpoint/2010/main" val="1926253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or continued success takes Plans </a:t>
            </a:r>
          </a:p>
          <a:p>
            <a:r>
              <a:rPr lang="en-US" dirty="0" smtClean="0"/>
              <a:t>“If you aim at nothing you are going to hit it”</a:t>
            </a:r>
          </a:p>
          <a:p>
            <a:endParaRPr lang="en-US" dirty="0" smtClean="0"/>
          </a:p>
          <a:p>
            <a:r>
              <a:rPr lang="en-US" dirty="0" smtClean="0"/>
              <a:t>The Five Golden Rules of goal setting</a:t>
            </a:r>
          </a:p>
          <a:p>
            <a:r>
              <a:rPr lang="en-US" dirty="0" smtClean="0"/>
              <a:t>1. Set Goals that Motivate You</a:t>
            </a:r>
          </a:p>
          <a:p>
            <a:endParaRPr lang="en-US" dirty="0" smtClean="0"/>
          </a:p>
          <a:p>
            <a:r>
              <a:rPr lang="en-US" dirty="0" smtClean="0"/>
              <a:t>2. Set SMART Goals</a:t>
            </a:r>
          </a:p>
          <a:p>
            <a:endParaRPr lang="en-US" dirty="0" smtClean="0"/>
          </a:p>
          <a:p>
            <a:r>
              <a:rPr lang="en-US" dirty="0" smtClean="0"/>
              <a:t>    Specific.</a:t>
            </a:r>
          </a:p>
          <a:p>
            <a:r>
              <a:rPr lang="en-US" dirty="0" smtClean="0"/>
              <a:t>    Measurable.</a:t>
            </a:r>
          </a:p>
          <a:p>
            <a:r>
              <a:rPr lang="en-US" dirty="0" smtClean="0"/>
              <a:t>    Attainable.</a:t>
            </a:r>
          </a:p>
          <a:p>
            <a:r>
              <a:rPr lang="en-US" dirty="0" smtClean="0"/>
              <a:t>    Relevant.</a:t>
            </a:r>
          </a:p>
          <a:p>
            <a:r>
              <a:rPr lang="en-US" dirty="0" smtClean="0"/>
              <a:t>    Time Bound.</a:t>
            </a:r>
          </a:p>
          <a:p>
            <a:endParaRPr lang="en-US" dirty="0" smtClean="0"/>
          </a:p>
          <a:p>
            <a:r>
              <a:rPr lang="en-US" dirty="0" smtClean="0"/>
              <a:t>3. Set Goals in Writing</a:t>
            </a:r>
          </a:p>
          <a:p>
            <a:endParaRPr lang="en-US" dirty="0" smtClean="0"/>
          </a:p>
          <a:p>
            <a:r>
              <a:rPr lang="en-US" dirty="0" smtClean="0"/>
              <a:t>4. Make an Action Plan</a:t>
            </a:r>
          </a:p>
          <a:p>
            <a:r>
              <a:rPr lang="en-US" dirty="0" smtClean="0"/>
              <a:t>   -You get so focused on the outcome that you forget to plan all of the steps that are needed along the way. By writing out the individual steps, and then crossing each one off as you complete it,</a:t>
            </a:r>
          </a:p>
          <a:p>
            <a:endParaRPr lang="en-US" dirty="0" smtClean="0"/>
          </a:p>
          <a:p>
            <a:r>
              <a:rPr lang="en-US" dirty="0" smtClean="0"/>
              <a:t>5. Stick With It! </a:t>
            </a:r>
            <a:r>
              <a:rPr lang="en-US" baseline="0" dirty="0" smtClean="0"/>
              <a:t> </a:t>
            </a:r>
          </a:p>
          <a:p>
            <a:r>
              <a:rPr lang="en-US" baseline="0" dirty="0" smtClean="0"/>
              <a:t>    Review your goals at pre set intervals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9F09D81-9C7A-465A-94B4-F58ACD7A3B28}" type="slidenum">
              <a:rPr lang="en-US" smtClean="0"/>
              <a:t>3</a:t>
            </a:fld>
            <a:endParaRPr lang="en-US"/>
          </a:p>
        </p:txBody>
      </p:sp>
    </p:spTree>
    <p:extLst>
      <p:ext uri="{BB962C8B-B14F-4D97-AF65-F5344CB8AC3E}">
        <p14:creationId xmlns:p14="http://schemas.microsoft.com/office/powerpoint/2010/main" val="69031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Have a closer relationship with God. Communicate </a:t>
            </a:r>
          </a:p>
          <a:p>
            <a:r>
              <a:rPr lang="en-US" baseline="0" dirty="0" smtClean="0"/>
              <a:t>   A.   Goals that would help that end</a:t>
            </a:r>
          </a:p>
          <a:p>
            <a:r>
              <a:rPr lang="en-US" baseline="0" dirty="0" smtClean="0"/>
              <a:t>        </a:t>
            </a:r>
            <a:r>
              <a:rPr lang="en-US" baseline="0" dirty="0" err="1" smtClean="0"/>
              <a:t>i</a:t>
            </a:r>
            <a:r>
              <a:rPr lang="en-US" baseline="0" dirty="0" smtClean="0"/>
              <a:t>.    Read God’s word – Thy word have I hid in my heart  “I have never read through the bible in a year that I did not plan for it.”</a:t>
            </a:r>
          </a:p>
          <a:p>
            <a:r>
              <a:rPr lang="en-US" baseline="0" dirty="0" smtClean="0"/>
              <a:t>        ii.   Pray – One of the most devote prayer warriors prayed each day a list which he kept in his “prayer notebook”</a:t>
            </a:r>
          </a:p>
          <a:p>
            <a:r>
              <a:rPr lang="en-US" baseline="0" dirty="0" smtClean="0"/>
              <a:t>        iii.  Fellowship – make being with God’s  people a priority in your life this year </a:t>
            </a:r>
          </a:p>
          <a:p>
            <a:endParaRPr lang="en-US" baseline="0" dirty="0" smtClean="0"/>
          </a:p>
          <a:p>
            <a:pPr marL="228600" indent="-228600">
              <a:buAutoNum type="arabicPeriod" startAt="2"/>
            </a:pPr>
            <a:r>
              <a:rPr lang="en-US" baseline="0" dirty="0" smtClean="0"/>
              <a:t>Share your faith</a:t>
            </a:r>
          </a:p>
          <a:p>
            <a:pPr marL="0" indent="0">
              <a:buNone/>
            </a:pPr>
            <a:r>
              <a:rPr lang="en-US" baseline="0" dirty="0" smtClean="0"/>
              <a:t>    A. Goals that would help that end</a:t>
            </a:r>
          </a:p>
          <a:p>
            <a:pPr marL="0" indent="0">
              <a:buNone/>
            </a:pPr>
            <a:r>
              <a:rPr lang="en-US" dirty="0" smtClean="0"/>
              <a:t>        </a:t>
            </a:r>
            <a:r>
              <a:rPr lang="en-US" dirty="0" err="1" smtClean="0"/>
              <a:t>i</a:t>
            </a:r>
            <a:r>
              <a:rPr lang="en-US" dirty="0" smtClean="0"/>
              <a:t>.   Read a book about evangelism</a:t>
            </a:r>
          </a:p>
          <a:p>
            <a:pPr marL="0" indent="0">
              <a:buNone/>
            </a:pPr>
            <a:r>
              <a:rPr lang="en-US" baseline="0" dirty="0" smtClean="0"/>
              <a:t>        ii.  Take a class on evangelism</a:t>
            </a:r>
          </a:p>
          <a:p>
            <a:pPr marL="0" indent="0">
              <a:buNone/>
            </a:pPr>
            <a:r>
              <a:rPr lang="en-US" baseline="0" dirty="0" smtClean="0"/>
              <a:t>        iii.  Have Spiritual conversations – ask open ended questions</a:t>
            </a:r>
          </a:p>
          <a:p>
            <a:pPr marL="0" indent="0">
              <a:buNone/>
            </a:pPr>
            <a:endParaRPr lang="en-US" baseline="0" dirty="0" smtClean="0"/>
          </a:p>
          <a:p>
            <a:pPr marL="0" indent="0">
              <a:buNone/>
            </a:pPr>
            <a:r>
              <a:rPr lang="en-US" baseline="0" dirty="0" smtClean="0"/>
              <a:t>3. Change a behavior</a:t>
            </a:r>
          </a:p>
          <a:p>
            <a:pPr marL="0" indent="0">
              <a:buNone/>
            </a:pPr>
            <a:r>
              <a:rPr lang="en-US" baseline="0" dirty="0" smtClean="0"/>
              <a:t>    A.  Stop a non beneficial behavior </a:t>
            </a:r>
          </a:p>
          <a:p>
            <a:pPr marL="0" indent="0">
              <a:buNone/>
            </a:pPr>
            <a:r>
              <a:rPr lang="en-US" baseline="0" dirty="0" smtClean="0"/>
              <a:t>        </a:t>
            </a:r>
            <a:r>
              <a:rPr lang="en-US" baseline="0" dirty="0" err="1" smtClean="0"/>
              <a:t>i</a:t>
            </a:r>
            <a:r>
              <a:rPr lang="en-US" baseline="0" dirty="0" smtClean="0"/>
              <a:t>.    Stop a language pattern – cursing, sarcasm, critical </a:t>
            </a:r>
          </a:p>
          <a:p>
            <a:pPr marL="0" indent="0">
              <a:buNone/>
            </a:pPr>
            <a:r>
              <a:rPr lang="en-US" baseline="0" dirty="0" smtClean="0"/>
              <a:t>        ii.   Stop destructive behavior – over eating or non-healthy eating, drinking to excess, smoking or drug use</a:t>
            </a:r>
          </a:p>
          <a:p>
            <a:pPr marL="0" indent="0">
              <a:buNone/>
            </a:pPr>
            <a:r>
              <a:rPr lang="en-US" baseline="0" dirty="0" smtClean="0"/>
              <a:t>    B. Start a beneficial behavior</a:t>
            </a:r>
          </a:p>
          <a:p>
            <a:pPr marL="0" indent="0">
              <a:buNone/>
            </a:pPr>
            <a:r>
              <a:rPr lang="en-US" baseline="0" dirty="0" smtClean="0"/>
              <a:t>        </a:t>
            </a:r>
            <a:r>
              <a:rPr lang="en-US" baseline="0" dirty="0" err="1" smtClean="0"/>
              <a:t>i</a:t>
            </a:r>
            <a:r>
              <a:rPr lang="en-US" baseline="0" dirty="0" smtClean="0"/>
              <a:t>.    Start exercise program</a:t>
            </a:r>
          </a:p>
          <a:p>
            <a:pPr marL="0" indent="0">
              <a:buNone/>
            </a:pPr>
            <a:r>
              <a:rPr lang="en-US" baseline="0" dirty="0" smtClean="0"/>
              <a:t>        ii.   Be more thankful – say thank you to people for what they do in your life</a:t>
            </a:r>
          </a:p>
          <a:p>
            <a:pPr marL="0" indent="0">
              <a:buNone/>
            </a:pPr>
            <a:r>
              <a:rPr lang="en-US" baseline="0" dirty="0" smtClean="0"/>
              <a:t>        iii.  Be more positive</a:t>
            </a:r>
            <a:endParaRPr lang="en-US" dirty="0"/>
          </a:p>
        </p:txBody>
      </p:sp>
      <p:sp>
        <p:nvSpPr>
          <p:cNvPr id="4" name="Slide Number Placeholder 3"/>
          <p:cNvSpPr>
            <a:spLocks noGrp="1"/>
          </p:cNvSpPr>
          <p:nvPr>
            <p:ph type="sldNum" sz="quarter" idx="10"/>
          </p:nvPr>
        </p:nvSpPr>
        <p:spPr/>
        <p:txBody>
          <a:bodyPr/>
          <a:lstStyle/>
          <a:p>
            <a:fld id="{39F09D81-9C7A-465A-94B4-F58ACD7A3B28}" type="slidenum">
              <a:rPr lang="en-US" smtClean="0"/>
              <a:t>4</a:t>
            </a:fld>
            <a:endParaRPr lang="en-US"/>
          </a:p>
        </p:txBody>
      </p:sp>
    </p:spTree>
    <p:extLst>
      <p:ext uri="{BB962C8B-B14F-4D97-AF65-F5344CB8AC3E}">
        <p14:creationId xmlns:p14="http://schemas.microsoft.com/office/powerpoint/2010/main" val="229862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Worship God</a:t>
            </a:r>
          </a:p>
          <a:p>
            <a:r>
              <a:rPr lang="en-US" baseline="0" dirty="0" smtClean="0"/>
              <a:t>     A.  Come ready to worship</a:t>
            </a:r>
          </a:p>
          <a:p>
            <a:r>
              <a:rPr lang="en-US" baseline="0" dirty="0" smtClean="0"/>
              <a:t>           </a:t>
            </a:r>
            <a:r>
              <a:rPr lang="en-US" baseline="0" dirty="0" err="1" smtClean="0"/>
              <a:t>i</a:t>
            </a:r>
            <a:r>
              <a:rPr lang="en-US" baseline="0" dirty="0" smtClean="0"/>
              <a:t>.  Document God’s presence in your life daily</a:t>
            </a:r>
          </a:p>
          <a:p>
            <a:r>
              <a:rPr lang="en-US" baseline="0" dirty="0" smtClean="0"/>
              <a:t>           ii.  Praise God for what he gives you.</a:t>
            </a:r>
          </a:p>
          <a:p>
            <a:r>
              <a:rPr lang="en-US" baseline="0" dirty="0" smtClean="0"/>
              <a:t>           iii. Come ready to share and be participatory don’t be afraid to clap, stand-up, raise your hands or sing out.</a:t>
            </a:r>
          </a:p>
          <a:p>
            <a:r>
              <a:rPr lang="en-US" baseline="0" dirty="0" smtClean="0"/>
              <a:t>2. Minister in the Body</a:t>
            </a:r>
          </a:p>
          <a:p>
            <a:r>
              <a:rPr lang="en-US" baseline="0" dirty="0" smtClean="0"/>
              <a:t>     A. Use your gift/s  ( Charisma ) </a:t>
            </a:r>
          </a:p>
          <a:p>
            <a:endParaRPr lang="en-US" baseline="0" dirty="0" smtClean="0"/>
          </a:p>
          <a:p>
            <a:endParaRPr lang="en-US" baseline="0" dirty="0" smtClean="0"/>
          </a:p>
          <a:p>
            <a:endParaRPr lang="en-US" baseline="0" dirty="0" smtClean="0"/>
          </a:p>
          <a:p>
            <a:r>
              <a:rPr lang="en-US" baseline="0" dirty="0" smtClean="0"/>
              <a:t>from Gk. </a:t>
            </a:r>
            <a:r>
              <a:rPr lang="en-US" baseline="0" dirty="0" err="1" smtClean="0"/>
              <a:t>kharisma</a:t>
            </a:r>
            <a:r>
              <a:rPr lang="en-US" baseline="0" dirty="0" smtClean="0"/>
              <a:t> "favor, divine gift," from </a:t>
            </a:r>
            <a:r>
              <a:rPr lang="en-US" baseline="0" dirty="0" err="1" smtClean="0"/>
              <a:t>kharizesthai</a:t>
            </a:r>
            <a:r>
              <a:rPr lang="en-US" baseline="0" dirty="0" smtClean="0"/>
              <a:t> "to show favor to," from </a:t>
            </a:r>
            <a:r>
              <a:rPr lang="en-US" baseline="0" dirty="0" err="1" smtClean="0"/>
              <a:t>charis</a:t>
            </a:r>
            <a:r>
              <a:rPr lang="en-US" baseline="0" dirty="0" smtClean="0"/>
              <a:t> "grace, beauty, kindness," related to </a:t>
            </a:r>
            <a:r>
              <a:rPr lang="en-US" baseline="0" dirty="0" err="1" smtClean="0"/>
              <a:t>chairein</a:t>
            </a:r>
            <a:r>
              <a:rPr lang="en-US" baseline="0" dirty="0" smtClean="0"/>
              <a:t> "to rejoice at," </a:t>
            </a:r>
          </a:p>
        </p:txBody>
      </p:sp>
      <p:sp>
        <p:nvSpPr>
          <p:cNvPr id="4" name="Slide Number Placeholder 3"/>
          <p:cNvSpPr>
            <a:spLocks noGrp="1"/>
          </p:cNvSpPr>
          <p:nvPr>
            <p:ph type="sldNum" sz="quarter" idx="10"/>
          </p:nvPr>
        </p:nvSpPr>
        <p:spPr/>
        <p:txBody>
          <a:bodyPr/>
          <a:lstStyle/>
          <a:p>
            <a:fld id="{39F09D81-9C7A-465A-94B4-F58ACD7A3B28}" type="slidenum">
              <a:rPr lang="en-US" smtClean="0"/>
              <a:t>5</a:t>
            </a:fld>
            <a:endParaRPr lang="en-US"/>
          </a:p>
        </p:txBody>
      </p:sp>
    </p:spTree>
    <p:extLst>
      <p:ext uri="{BB962C8B-B14F-4D97-AF65-F5344CB8AC3E}">
        <p14:creationId xmlns:p14="http://schemas.microsoft.com/office/powerpoint/2010/main" val="229862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I put Spiritual goals first</a:t>
            </a:r>
            <a:r>
              <a:rPr lang="en-US" baseline="0" dirty="0" smtClean="0"/>
              <a:t> is that we need to concentrate on those first to have value ( as a Christian ) on any other of life’s goals</a:t>
            </a:r>
            <a:endParaRPr lang="en-US" dirty="0" smtClean="0"/>
          </a:p>
          <a:p>
            <a:r>
              <a:rPr lang="en-US" dirty="0" smtClean="0"/>
              <a:t>Last week I stated to</a:t>
            </a:r>
          </a:p>
          <a:p>
            <a:r>
              <a:rPr lang="en-US" dirty="0" smtClean="0"/>
              <a:t>“Put God first in our lives </a:t>
            </a:r>
          </a:p>
          <a:p>
            <a:r>
              <a:rPr lang="en-US" dirty="0" smtClean="0"/>
              <a:t>Put needs of others before ourselves”</a:t>
            </a:r>
          </a:p>
          <a:p>
            <a:r>
              <a:rPr lang="en-US" baseline="0" dirty="0" smtClean="0"/>
              <a:t>And that </a:t>
            </a:r>
          </a:p>
          <a:p>
            <a:r>
              <a:rPr lang="en-US" baseline="0" dirty="0" smtClean="0"/>
              <a:t>“Our Spirit also needs care by</a:t>
            </a:r>
          </a:p>
          <a:p>
            <a:r>
              <a:rPr lang="en-US" baseline="0" dirty="0" smtClean="0"/>
              <a:t>Prayer, Study, Meditation and Fellowship ””</a:t>
            </a:r>
          </a:p>
          <a:p>
            <a:endParaRPr lang="en-US" baseline="0" dirty="0" smtClean="0"/>
          </a:p>
          <a:p>
            <a:r>
              <a:rPr lang="en-US" baseline="0" dirty="0" smtClean="0"/>
              <a:t>Financial</a:t>
            </a:r>
          </a:p>
          <a:p>
            <a:r>
              <a:rPr lang="en-US" baseline="0" dirty="0" smtClean="0"/>
              <a:t>Career</a:t>
            </a:r>
          </a:p>
          <a:p>
            <a:r>
              <a:rPr lang="en-US" baseline="0" dirty="0" smtClean="0"/>
              <a:t>Family</a:t>
            </a:r>
          </a:p>
          <a:p>
            <a:r>
              <a:rPr lang="en-US" baseline="0" dirty="0" smtClean="0"/>
              <a:t>Educational</a:t>
            </a:r>
          </a:p>
          <a:p>
            <a:r>
              <a:rPr lang="en-US" baseline="0" dirty="0" smtClean="0"/>
              <a:t>Health</a:t>
            </a:r>
          </a:p>
          <a:p>
            <a:endParaRPr lang="en-US" baseline="0" dirty="0" smtClean="0"/>
          </a:p>
          <a:p>
            <a:r>
              <a:rPr lang="en-US" baseline="0" dirty="0" smtClean="0"/>
              <a:t>They are all important and valuable and it is alright to set goals for these too. But have to be secondary to your Spiritual Life Goals </a:t>
            </a:r>
          </a:p>
          <a:p>
            <a:r>
              <a:rPr lang="en-US" baseline="0" dirty="0" smtClean="0"/>
              <a:t>I have met many Christian people that would be what the world considers successful in some or all of these areas. But if they did not have their Spiritual life in order they were not fulfilled, they were lacking in Joy. But on the other hand I have met many Christians that the world would </a:t>
            </a:r>
            <a:r>
              <a:rPr lang="en-US" baseline="0" dirty="0" err="1" smtClean="0"/>
              <a:t>definatly</a:t>
            </a:r>
            <a:r>
              <a:rPr lang="en-US" baseline="0" dirty="0" smtClean="0"/>
              <a:t> not consider successful but they were full of joy and they were content.  </a:t>
            </a:r>
            <a:endParaRPr lang="en-US" dirty="0"/>
          </a:p>
        </p:txBody>
      </p:sp>
      <p:sp>
        <p:nvSpPr>
          <p:cNvPr id="4" name="Slide Number Placeholder 3"/>
          <p:cNvSpPr>
            <a:spLocks noGrp="1"/>
          </p:cNvSpPr>
          <p:nvPr>
            <p:ph type="sldNum" sz="quarter" idx="10"/>
          </p:nvPr>
        </p:nvSpPr>
        <p:spPr/>
        <p:txBody>
          <a:bodyPr/>
          <a:lstStyle/>
          <a:p>
            <a:fld id="{39F09D81-9C7A-465A-94B4-F58ACD7A3B28}" type="slidenum">
              <a:rPr lang="en-US" smtClean="0"/>
              <a:t>6</a:t>
            </a:fld>
            <a:endParaRPr lang="en-US"/>
          </a:p>
        </p:txBody>
      </p:sp>
    </p:spTree>
    <p:extLst>
      <p:ext uri="{BB962C8B-B14F-4D97-AF65-F5344CB8AC3E}">
        <p14:creationId xmlns:p14="http://schemas.microsoft.com/office/powerpoint/2010/main" val="149618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09D81-9C7A-465A-94B4-F58ACD7A3B28}" type="slidenum">
              <a:rPr lang="en-US" smtClean="0"/>
              <a:t>7</a:t>
            </a:fld>
            <a:endParaRPr lang="en-US"/>
          </a:p>
        </p:txBody>
      </p:sp>
    </p:spTree>
    <p:extLst>
      <p:ext uri="{BB962C8B-B14F-4D97-AF65-F5344CB8AC3E}">
        <p14:creationId xmlns:p14="http://schemas.microsoft.com/office/powerpoint/2010/main" val="89021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A869A-4BF6-4305-B324-1AFFD61D0E31}" type="datetimeFigureOut">
              <a:rPr lang="en-US" smtClean="0"/>
              <a:t>12/28/2014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F555C-F6CF-4657-8D19-CF4CDAD02F2F}" type="slidenum">
              <a:rPr lang="en-US" smtClean="0"/>
              <a:t>‹#›</a:t>
            </a:fld>
            <a:endParaRPr lang="en-US"/>
          </a:p>
        </p:txBody>
      </p:sp>
    </p:spTree>
    <p:extLst>
      <p:ext uri="{BB962C8B-B14F-4D97-AF65-F5344CB8AC3E}">
        <p14:creationId xmlns:p14="http://schemas.microsoft.com/office/powerpoint/2010/main" val="323807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A869A-4BF6-4305-B324-1AFFD61D0E31}" type="datetimeFigureOut">
              <a:rPr lang="en-US" smtClean="0"/>
              <a:t>12/28/2014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F555C-F6CF-4657-8D19-CF4CDAD02F2F}" type="slidenum">
              <a:rPr lang="en-US" smtClean="0"/>
              <a:t>‹#›</a:t>
            </a:fld>
            <a:endParaRPr lang="en-US"/>
          </a:p>
        </p:txBody>
      </p:sp>
    </p:spTree>
    <p:extLst>
      <p:ext uri="{BB962C8B-B14F-4D97-AF65-F5344CB8AC3E}">
        <p14:creationId xmlns:p14="http://schemas.microsoft.com/office/powerpoint/2010/main" val="135937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A869A-4BF6-4305-B324-1AFFD61D0E31}" type="datetimeFigureOut">
              <a:rPr lang="en-US" smtClean="0"/>
              <a:t>12/28/2014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F555C-F6CF-4657-8D19-CF4CDAD02F2F}" type="slidenum">
              <a:rPr lang="en-US" smtClean="0"/>
              <a:t>‹#›</a:t>
            </a:fld>
            <a:endParaRPr lang="en-US"/>
          </a:p>
        </p:txBody>
      </p:sp>
    </p:spTree>
    <p:extLst>
      <p:ext uri="{BB962C8B-B14F-4D97-AF65-F5344CB8AC3E}">
        <p14:creationId xmlns:p14="http://schemas.microsoft.com/office/powerpoint/2010/main" val="5539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A869A-4BF6-4305-B324-1AFFD61D0E31}" type="datetimeFigureOut">
              <a:rPr lang="en-US" smtClean="0"/>
              <a:t>12/28/2014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F555C-F6CF-4657-8D19-CF4CDAD02F2F}" type="slidenum">
              <a:rPr lang="en-US" smtClean="0"/>
              <a:t>‹#›</a:t>
            </a:fld>
            <a:endParaRPr lang="en-US"/>
          </a:p>
        </p:txBody>
      </p:sp>
    </p:spTree>
    <p:extLst>
      <p:ext uri="{BB962C8B-B14F-4D97-AF65-F5344CB8AC3E}">
        <p14:creationId xmlns:p14="http://schemas.microsoft.com/office/powerpoint/2010/main" val="138722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A869A-4BF6-4305-B324-1AFFD61D0E31}" type="datetimeFigureOut">
              <a:rPr lang="en-US" smtClean="0"/>
              <a:t>12/28/2014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F555C-F6CF-4657-8D19-CF4CDAD02F2F}" type="slidenum">
              <a:rPr lang="en-US" smtClean="0"/>
              <a:t>‹#›</a:t>
            </a:fld>
            <a:endParaRPr lang="en-US"/>
          </a:p>
        </p:txBody>
      </p:sp>
    </p:spTree>
    <p:extLst>
      <p:ext uri="{BB962C8B-B14F-4D97-AF65-F5344CB8AC3E}">
        <p14:creationId xmlns:p14="http://schemas.microsoft.com/office/powerpoint/2010/main" val="222703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A869A-4BF6-4305-B324-1AFFD61D0E31}" type="datetimeFigureOut">
              <a:rPr lang="en-US" smtClean="0"/>
              <a:t>12/28/2014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F555C-F6CF-4657-8D19-CF4CDAD02F2F}" type="slidenum">
              <a:rPr lang="en-US" smtClean="0"/>
              <a:t>‹#›</a:t>
            </a:fld>
            <a:endParaRPr lang="en-US"/>
          </a:p>
        </p:txBody>
      </p:sp>
    </p:spTree>
    <p:extLst>
      <p:ext uri="{BB962C8B-B14F-4D97-AF65-F5344CB8AC3E}">
        <p14:creationId xmlns:p14="http://schemas.microsoft.com/office/powerpoint/2010/main" val="151646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A869A-4BF6-4305-B324-1AFFD61D0E31}" type="datetimeFigureOut">
              <a:rPr lang="en-US" smtClean="0"/>
              <a:t>12/28/2014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EF555C-F6CF-4657-8D19-CF4CDAD02F2F}" type="slidenum">
              <a:rPr lang="en-US" smtClean="0"/>
              <a:t>‹#›</a:t>
            </a:fld>
            <a:endParaRPr lang="en-US"/>
          </a:p>
        </p:txBody>
      </p:sp>
    </p:spTree>
    <p:extLst>
      <p:ext uri="{BB962C8B-B14F-4D97-AF65-F5344CB8AC3E}">
        <p14:creationId xmlns:p14="http://schemas.microsoft.com/office/powerpoint/2010/main" val="156188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A869A-4BF6-4305-B324-1AFFD61D0E31}" type="datetimeFigureOut">
              <a:rPr lang="en-US" smtClean="0"/>
              <a:t>12/28/2014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EF555C-F6CF-4657-8D19-CF4CDAD02F2F}" type="slidenum">
              <a:rPr lang="en-US" smtClean="0"/>
              <a:t>‹#›</a:t>
            </a:fld>
            <a:endParaRPr lang="en-US"/>
          </a:p>
        </p:txBody>
      </p:sp>
    </p:spTree>
    <p:extLst>
      <p:ext uri="{BB962C8B-B14F-4D97-AF65-F5344CB8AC3E}">
        <p14:creationId xmlns:p14="http://schemas.microsoft.com/office/powerpoint/2010/main" val="290701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A869A-4BF6-4305-B324-1AFFD61D0E31}" type="datetimeFigureOut">
              <a:rPr lang="en-US" smtClean="0"/>
              <a:t>12/28/2014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EF555C-F6CF-4657-8D19-CF4CDAD02F2F}" type="slidenum">
              <a:rPr lang="en-US" smtClean="0"/>
              <a:t>‹#›</a:t>
            </a:fld>
            <a:endParaRPr lang="en-US"/>
          </a:p>
        </p:txBody>
      </p:sp>
    </p:spTree>
    <p:extLst>
      <p:ext uri="{BB962C8B-B14F-4D97-AF65-F5344CB8AC3E}">
        <p14:creationId xmlns:p14="http://schemas.microsoft.com/office/powerpoint/2010/main" val="218829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A869A-4BF6-4305-B324-1AFFD61D0E31}" type="datetimeFigureOut">
              <a:rPr lang="en-US" smtClean="0"/>
              <a:t>12/28/2014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F555C-F6CF-4657-8D19-CF4CDAD02F2F}" type="slidenum">
              <a:rPr lang="en-US" smtClean="0"/>
              <a:t>‹#›</a:t>
            </a:fld>
            <a:endParaRPr lang="en-US"/>
          </a:p>
        </p:txBody>
      </p:sp>
    </p:spTree>
    <p:extLst>
      <p:ext uri="{BB962C8B-B14F-4D97-AF65-F5344CB8AC3E}">
        <p14:creationId xmlns:p14="http://schemas.microsoft.com/office/powerpoint/2010/main" val="264187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A869A-4BF6-4305-B324-1AFFD61D0E31}" type="datetimeFigureOut">
              <a:rPr lang="en-US" smtClean="0"/>
              <a:t>12/28/2014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F555C-F6CF-4657-8D19-CF4CDAD02F2F}" type="slidenum">
              <a:rPr lang="en-US" smtClean="0"/>
              <a:t>‹#›</a:t>
            </a:fld>
            <a:endParaRPr lang="en-US"/>
          </a:p>
        </p:txBody>
      </p:sp>
    </p:spTree>
    <p:extLst>
      <p:ext uri="{BB962C8B-B14F-4D97-AF65-F5344CB8AC3E}">
        <p14:creationId xmlns:p14="http://schemas.microsoft.com/office/powerpoint/2010/main" val="11151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A869A-4BF6-4305-B324-1AFFD61D0E31}" type="datetimeFigureOut">
              <a:rPr lang="en-US" smtClean="0"/>
              <a:t>12/28/2014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F555C-F6CF-4657-8D19-CF4CDAD02F2F}" type="slidenum">
              <a:rPr lang="en-US" smtClean="0"/>
              <a:t>‹#›</a:t>
            </a:fld>
            <a:endParaRPr lang="en-US"/>
          </a:p>
        </p:txBody>
      </p:sp>
    </p:spTree>
    <p:extLst>
      <p:ext uri="{BB962C8B-B14F-4D97-AF65-F5344CB8AC3E}">
        <p14:creationId xmlns:p14="http://schemas.microsoft.com/office/powerpoint/2010/main" val="115693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8301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895600"/>
            <a:ext cx="10439400" cy="1386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76400" y="5029200"/>
            <a:ext cx="5638800" cy="1107996"/>
          </a:xfrm>
          <a:prstGeom prst="rect">
            <a:avLst/>
          </a:prstGeom>
          <a:solidFill>
            <a:srgbClr val="663300"/>
          </a:solid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rPr>
              <a:t>SO WHAT?</a:t>
            </a: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1506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200"/>
            <a:ext cx="9250289" cy="6937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29000" y="3352800"/>
            <a:ext cx="2743200" cy="2123658"/>
          </a:xfrm>
          <a:prstGeom prst="rect">
            <a:avLst/>
          </a:prstGeom>
          <a:noFill/>
        </p:spPr>
        <p:txBody>
          <a:bodyPr wrap="square" rtlCol="0">
            <a:spAutoFit/>
          </a:bodyPr>
          <a:lstStyle/>
          <a:p>
            <a:r>
              <a:rPr lang="en-US" sz="6600" b="1" dirty="0" smtClean="0">
                <a:solidFill>
                  <a:schemeClr val="bg1"/>
                </a:solidFill>
              </a:rPr>
              <a:t>                </a:t>
            </a:r>
            <a:r>
              <a:rPr lang="en-US" sz="6600" b="1" dirty="0" smtClean="0">
                <a:solidFill>
                  <a:schemeClr val="bg1"/>
                </a:solidFill>
                <a:effectLst>
                  <a:outerShdw blurRad="38100" dist="38100" dir="2700000" algn="tl">
                    <a:srgbClr val="000000">
                      <a:alpha val="43137"/>
                    </a:srgbClr>
                  </a:outerShdw>
                </a:effectLst>
              </a:rPr>
              <a:t>GOALS</a:t>
            </a: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152070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080"/>
            <a:ext cx="9231923" cy="692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199" y="4953000"/>
            <a:ext cx="5876365" cy="1446550"/>
          </a:xfrm>
          <a:prstGeom prst="rect">
            <a:avLst/>
          </a:prstGeom>
          <a:solidFill>
            <a:srgbClr val="663300"/>
          </a:solidFill>
        </p:spPr>
        <p:txBody>
          <a:bodyPr wrap="square" rtlCol="0">
            <a:spAutoFit/>
          </a:bodyPr>
          <a:lstStyle/>
          <a:p>
            <a:r>
              <a:rPr lang="en-US" sz="4400" b="1" dirty="0" smtClean="0">
                <a:solidFill>
                  <a:schemeClr val="bg1"/>
                </a:solidFill>
                <a:effectLst>
                  <a:outerShdw blurRad="38100" dist="38100" dir="2700000" algn="tl">
                    <a:srgbClr val="000000">
                      <a:alpha val="43137"/>
                    </a:srgbClr>
                  </a:outerShdw>
                </a:effectLst>
              </a:rPr>
              <a:t>  SPIRITUAL LIFE GOALS</a:t>
            </a:r>
          </a:p>
          <a:p>
            <a:r>
              <a:rPr lang="en-US" sz="4400" dirty="0">
                <a:solidFill>
                  <a:schemeClr val="bg1"/>
                </a:solidFill>
              </a:rPr>
              <a:t> </a:t>
            </a:r>
            <a:r>
              <a:rPr lang="en-US" sz="4400" dirty="0" smtClean="0">
                <a:solidFill>
                  <a:schemeClr val="bg1"/>
                </a:solidFill>
              </a:rPr>
              <a:t> - Personal</a:t>
            </a:r>
            <a:endParaRPr lang="en-US" sz="4400" dirty="0">
              <a:solidFill>
                <a:schemeClr val="bg1"/>
              </a:solidFill>
            </a:endParaRPr>
          </a:p>
        </p:txBody>
      </p:sp>
    </p:spTree>
    <p:extLst>
      <p:ext uri="{BB962C8B-B14F-4D97-AF65-F5344CB8AC3E}">
        <p14:creationId xmlns:p14="http://schemas.microsoft.com/office/powerpoint/2010/main" val="18927323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080"/>
            <a:ext cx="9231923" cy="692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199" y="4953000"/>
            <a:ext cx="5876365" cy="1446550"/>
          </a:xfrm>
          <a:prstGeom prst="rect">
            <a:avLst/>
          </a:prstGeom>
          <a:solidFill>
            <a:srgbClr val="663300"/>
          </a:solidFill>
        </p:spPr>
        <p:txBody>
          <a:bodyPr wrap="square" rtlCol="0">
            <a:spAutoFit/>
          </a:bodyPr>
          <a:lstStyle/>
          <a:p>
            <a:r>
              <a:rPr lang="en-US" sz="4400" b="1" dirty="0" smtClean="0">
                <a:solidFill>
                  <a:schemeClr val="bg1"/>
                </a:solidFill>
                <a:effectLst>
                  <a:outerShdw blurRad="38100" dist="38100" dir="2700000" algn="tl">
                    <a:srgbClr val="000000">
                      <a:alpha val="43137"/>
                    </a:srgbClr>
                  </a:outerShdw>
                </a:effectLst>
              </a:rPr>
              <a:t>  SPIRITUAL LIFE GOALS</a:t>
            </a:r>
          </a:p>
          <a:p>
            <a:r>
              <a:rPr lang="en-US" sz="4400" dirty="0">
                <a:solidFill>
                  <a:schemeClr val="bg1"/>
                </a:solidFill>
              </a:rPr>
              <a:t> </a:t>
            </a:r>
            <a:r>
              <a:rPr lang="en-US" sz="4400" dirty="0" smtClean="0">
                <a:solidFill>
                  <a:schemeClr val="bg1"/>
                </a:solidFill>
              </a:rPr>
              <a:t> - Corporate</a:t>
            </a:r>
            <a:endParaRPr lang="en-US" sz="4400" dirty="0">
              <a:solidFill>
                <a:schemeClr val="bg1"/>
              </a:solidFill>
            </a:endParaRPr>
          </a:p>
        </p:txBody>
      </p:sp>
    </p:spTree>
    <p:extLst>
      <p:ext uri="{BB962C8B-B14F-4D97-AF65-F5344CB8AC3E}">
        <p14:creationId xmlns:p14="http://schemas.microsoft.com/office/powerpoint/2010/main" val="3135848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43" y="-1295400"/>
            <a:ext cx="9753600" cy="876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0600" y="4707338"/>
            <a:ext cx="5181600" cy="769441"/>
          </a:xfrm>
          <a:prstGeom prst="rect">
            <a:avLst/>
          </a:prstGeom>
          <a:solidFill>
            <a:schemeClr val="tx1">
              <a:lumMod val="85000"/>
              <a:lumOff val="15000"/>
            </a:schemeClr>
          </a:solidFill>
        </p:spPr>
        <p:txBody>
          <a:bodyPr wrap="square" rtlCol="0">
            <a:spAutoFit/>
          </a:bodyPr>
          <a:lstStyle/>
          <a:p>
            <a:r>
              <a:rPr lang="en-US" sz="4400" b="1" dirty="0" smtClean="0">
                <a:solidFill>
                  <a:schemeClr val="bg1"/>
                </a:solidFill>
                <a:effectLst>
                  <a:outerShdw blurRad="38100" dist="38100" dir="2700000" algn="tl">
                    <a:srgbClr val="000000">
                      <a:alpha val="43137"/>
                    </a:srgbClr>
                  </a:outerShdw>
                </a:effectLst>
              </a:rPr>
              <a:t>  WORLD LIFE GOALS</a:t>
            </a:r>
            <a:endParaRPr lang="en-US"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529310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200" y="4267200"/>
            <a:ext cx="8077200" cy="2123658"/>
          </a:xfrm>
          <a:prstGeom prst="rect">
            <a:avLst/>
          </a:prstGeom>
          <a:solidFill>
            <a:srgbClr val="663300"/>
          </a:solidFill>
        </p:spPr>
        <p:txBody>
          <a:bodyPr wrap="square" rtlCol="0">
            <a:spAutoFit/>
          </a:bodyPr>
          <a:lstStyle/>
          <a:p>
            <a:r>
              <a:rPr lang="en-US" sz="4400" b="1" dirty="0" smtClean="0">
                <a:solidFill>
                  <a:schemeClr val="bg1"/>
                </a:solidFill>
                <a:effectLst>
                  <a:outerShdw blurRad="38100" dist="38100" dir="2700000" algn="tl">
                    <a:srgbClr val="000000">
                      <a:alpha val="43137"/>
                    </a:srgbClr>
                  </a:outerShdw>
                </a:effectLst>
              </a:rPr>
              <a:t>Make sure your life this year is active and not passive, Is planned not accidental.</a:t>
            </a:r>
            <a:endParaRPr lang="en-US"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401815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74800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7089</TotalTime>
  <Words>688</Words>
  <Application>Microsoft Office PowerPoint</Application>
  <PresentationFormat>On-screen Show (4:3)</PresentationFormat>
  <Paragraphs>83</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GBC</cp:lastModifiedBy>
  <cp:revision>60</cp:revision>
  <cp:lastPrinted>2014-12-28T15:42:00Z</cp:lastPrinted>
  <dcterms:created xsi:type="dcterms:W3CDTF">2014-12-19T05:18:31Z</dcterms:created>
  <dcterms:modified xsi:type="dcterms:W3CDTF">2014-12-28T16:27:02Z</dcterms:modified>
</cp:coreProperties>
</file>