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69" r:id="rId2"/>
    <p:sldId id="257" r:id="rId3"/>
    <p:sldId id="263" r:id="rId4"/>
    <p:sldId id="267" r:id="rId5"/>
    <p:sldId id="259" r:id="rId6"/>
    <p:sldId id="265" r:id="rId7"/>
    <p:sldId id="266" r:id="rId8"/>
    <p:sldId id="268" r:id="rId9"/>
    <p:sldId id="260" r:id="rId10"/>
    <p:sldId id="262" r:id="rId11"/>
    <p:sldId id="264" r:id="rId12"/>
    <p:sldId id="256" r:id="rId13"/>
    <p:sldId id="270"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00" autoAdjust="0"/>
  </p:normalViewPr>
  <p:slideViewPr>
    <p:cSldViewPr>
      <p:cViewPr varScale="1">
        <p:scale>
          <a:sx n="52" d="100"/>
          <a:sy n="52" d="100"/>
        </p:scale>
        <p:origin x="-19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BC919AD-FDA4-434C-90BC-7449A9B1C932}" type="datetimeFigureOut">
              <a:rPr lang="en-US" smtClean="0"/>
              <a:t>2/14/2016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D56342F-0834-4905-B3DD-EF27863F1D69}" type="slidenum">
              <a:rPr lang="en-US" smtClean="0"/>
              <a:t>‹#›</a:t>
            </a:fld>
            <a:endParaRPr lang="en-US"/>
          </a:p>
        </p:txBody>
      </p:sp>
    </p:spTree>
    <p:extLst>
      <p:ext uri="{BB962C8B-B14F-4D97-AF65-F5344CB8AC3E}">
        <p14:creationId xmlns:p14="http://schemas.microsoft.com/office/powerpoint/2010/main" val="421629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Romans+8:11&amp;version=NKJ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Luke 10:27</a:t>
            </a:r>
          </a:p>
          <a:p>
            <a:r>
              <a:rPr lang="en-US" dirty="0" smtClean="0"/>
              <a:t>So he answered and said, “ ‘You shall </a:t>
            </a:r>
            <a:r>
              <a:rPr lang="en-US" b="1" dirty="0" smtClean="0"/>
              <a:t>love the Lord your God </a:t>
            </a:r>
            <a:r>
              <a:rPr lang="en-US" dirty="0" smtClean="0"/>
              <a:t>with all your heart, with all your soul, with all your strength, and with all your mind,’ and </a:t>
            </a:r>
            <a:r>
              <a:rPr lang="en-US" b="1" dirty="0" smtClean="0"/>
              <a:t>‘your neighbor as yourself.’”</a:t>
            </a:r>
            <a:endParaRPr lang="en-US" b="1" dirty="0"/>
          </a:p>
        </p:txBody>
      </p:sp>
      <p:sp>
        <p:nvSpPr>
          <p:cNvPr id="4" name="Slide Number Placeholder 3"/>
          <p:cNvSpPr>
            <a:spLocks noGrp="1"/>
          </p:cNvSpPr>
          <p:nvPr>
            <p:ph type="sldNum" sz="quarter" idx="10"/>
          </p:nvPr>
        </p:nvSpPr>
        <p:spPr/>
        <p:txBody>
          <a:bodyPr/>
          <a:lstStyle/>
          <a:p>
            <a:fld id="{AD56342F-0834-4905-B3DD-EF27863F1D69}" type="slidenum">
              <a:rPr lang="en-US" smtClean="0"/>
              <a:t>2</a:t>
            </a:fld>
            <a:endParaRPr lang="en-US"/>
          </a:p>
        </p:txBody>
      </p:sp>
    </p:spTree>
    <p:extLst>
      <p:ext uri="{BB962C8B-B14F-4D97-AF65-F5344CB8AC3E}">
        <p14:creationId xmlns:p14="http://schemas.microsoft.com/office/powerpoint/2010/main" val="174534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2 Timothy 3:1-5New King James Version (NKJV)</a:t>
            </a:r>
          </a:p>
          <a:p>
            <a:r>
              <a:rPr lang="en-US" dirty="0" smtClean="0"/>
              <a:t>Perilous Times and Perilous Men</a:t>
            </a:r>
          </a:p>
          <a:p>
            <a:endParaRPr lang="en-US" dirty="0" smtClean="0"/>
          </a:p>
          <a:p>
            <a:r>
              <a:rPr lang="en-US" dirty="0" smtClean="0"/>
              <a:t>3 But know this, that in the last days perilous times will come: 2 For men will be lovers of themselves, lovers of money, boasters, proud, blasphemers, disobedient to parents, unthankful, unholy, 3 unloving, unforgiving, slanderers, without self-control, brutal, despisers of good, 4 traitors, headstrong, haughty, lovers of pleasure rather than lovers of God</a:t>
            </a:r>
          </a:p>
          <a:p>
            <a:endParaRPr lang="en-US" dirty="0" smtClean="0"/>
          </a:p>
          <a:p>
            <a:r>
              <a:rPr lang="en-US" dirty="0" smtClean="0"/>
              <a:t>In this world we need to see the rabbit we need to keep our eyes focused on God.</a:t>
            </a:r>
            <a:endParaRPr lang="en-US" dirty="0"/>
          </a:p>
        </p:txBody>
      </p:sp>
      <p:sp>
        <p:nvSpPr>
          <p:cNvPr id="4" name="Slide Number Placeholder 3"/>
          <p:cNvSpPr>
            <a:spLocks noGrp="1"/>
          </p:cNvSpPr>
          <p:nvPr>
            <p:ph type="sldNum" sz="quarter" idx="10"/>
          </p:nvPr>
        </p:nvSpPr>
        <p:spPr/>
        <p:txBody>
          <a:bodyPr/>
          <a:lstStyle/>
          <a:p>
            <a:fld id="{AD56342F-0834-4905-B3DD-EF27863F1D69}" type="slidenum">
              <a:rPr lang="en-US" smtClean="0"/>
              <a:t>11</a:t>
            </a:fld>
            <a:endParaRPr lang="en-US"/>
          </a:p>
        </p:txBody>
      </p:sp>
    </p:spTree>
    <p:extLst>
      <p:ext uri="{BB962C8B-B14F-4D97-AF65-F5344CB8AC3E}">
        <p14:creationId xmlns:p14="http://schemas.microsoft.com/office/powerpoint/2010/main" val="38034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Luke 10:27</a:t>
            </a:r>
          </a:p>
          <a:p>
            <a:r>
              <a:rPr lang="en-US" dirty="0" smtClean="0"/>
              <a:t>So he answered and said, “ ‘You shall love the Lord your God with all your heart, with all your soul, with all your strength, and with all your mind,’ and ‘your neighbor as yourself</a:t>
            </a:r>
            <a:r>
              <a:rPr lang="en-US" smtClean="0"/>
              <a:t>.’” Next week!!</a:t>
            </a:r>
            <a:endParaRPr lang="en-US" dirty="0"/>
          </a:p>
        </p:txBody>
      </p:sp>
      <p:sp>
        <p:nvSpPr>
          <p:cNvPr id="4" name="Slide Number Placeholder 3"/>
          <p:cNvSpPr>
            <a:spLocks noGrp="1"/>
          </p:cNvSpPr>
          <p:nvPr>
            <p:ph type="sldNum" sz="quarter" idx="10"/>
          </p:nvPr>
        </p:nvSpPr>
        <p:spPr/>
        <p:txBody>
          <a:bodyPr/>
          <a:lstStyle/>
          <a:p>
            <a:fld id="{AD56342F-0834-4905-B3DD-EF27863F1D69}" type="slidenum">
              <a:rPr lang="en-US" smtClean="0"/>
              <a:t>12</a:t>
            </a:fld>
            <a:endParaRPr lang="en-US"/>
          </a:p>
        </p:txBody>
      </p:sp>
    </p:spTree>
    <p:extLst>
      <p:ext uri="{BB962C8B-B14F-4D97-AF65-F5344CB8AC3E}">
        <p14:creationId xmlns:p14="http://schemas.microsoft.com/office/powerpoint/2010/main" val="411763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Love God you must</a:t>
            </a:r>
            <a:r>
              <a:rPr lang="en-US" baseline="0" dirty="0" smtClean="0"/>
              <a:t> know God. </a:t>
            </a:r>
          </a:p>
          <a:p>
            <a:r>
              <a:rPr lang="en-US" baseline="0" dirty="0" smtClean="0"/>
              <a:t>To Know God you must be His</a:t>
            </a:r>
          </a:p>
          <a:p>
            <a:r>
              <a:rPr lang="en-US" baseline="0" dirty="0" smtClean="0"/>
              <a:t>To be His you must except His love for you</a:t>
            </a:r>
          </a:p>
          <a:p>
            <a:r>
              <a:rPr lang="en-US" dirty="0" smtClean="0"/>
              <a:t>Romans 5:8</a:t>
            </a:r>
          </a:p>
          <a:p>
            <a:r>
              <a:rPr lang="en-US" dirty="0" smtClean="0"/>
              <a:t>But God demonstrates His own love toward us, in that while we were still sinners, Christ died for us.</a:t>
            </a:r>
            <a:endParaRPr lang="en-US" dirty="0"/>
          </a:p>
        </p:txBody>
      </p:sp>
      <p:sp>
        <p:nvSpPr>
          <p:cNvPr id="4" name="Slide Number Placeholder 3"/>
          <p:cNvSpPr>
            <a:spLocks noGrp="1"/>
          </p:cNvSpPr>
          <p:nvPr>
            <p:ph type="sldNum" sz="quarter" idx="10"/>
          </p:nvPr>
        </p:nvSpPr>
        <p:spPr/>
        <p:txBody>
          <a:bodyPr/>
          <a:lstStyle/>
          <a:p>
            <a:fld id="{AD56342F-0834-4905-B3DD-EF27863F1D69}" type="slidenum">
              <a:rPr lang="en-US" smtClean="0"/>
              <a:t>3</a:t>
            </a:fld>
            <a:endParaRPr lang="en-US"/>
          </a:p>
        </p:txBody>
      </p:sp>
    </p:spTree>
    <p:extLst>
      <p:ext uri="{BB962C8B-B14F-4D97-AF65-F5344CB8AC3E}">
        <p14:creationId xmlns:p14="http://schemas.microsoft.com/office/powerpoint/2010/main" val="313768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56342F-0834-4905-B3DD-EF27863F1D69}" type="slidenum">
              <a:rPr lang="en-US" smtClean="0"/>
              <a:t>4</a:t>
            </a:fld>
            <a:endParaRPr lang="en-US"/>
          </a:p>
        </p:txBody>
      </p:sp>
    </p:spTree>
    <p:extLst>
      <p:ext uri="{BB962C8B-B14F-4D97-AF65-F5344CB8AC3E}">
        <p14:creationId xmlns:p14="http://schemas.microsoft.com/office/powerpoint/2010/main" val="197294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12:30</a:t>
            </a:r>
          </a:p>
          <a:p>
            <a:r>
              <a:rPr lang="en-US" dirty="0" smtClean="0"/>
              <a:t>And you shall love the Lord your God with all your </a:t>
            </a:r>
            <a:r>
              <a:rPr lang="en-US" b="1" dirty="0" smtClean="0"/>
              <a:t>heart,</a:t>
            </a:r>
            <a:r>
              <a:rPr lang="en-US" dirty="0" smtClean="0"/>
              <a:t>   </a:t>
            </a:r>
          </a:p>
          <a:p>
            <a:r>
              <a:rPr lang="en-US" dirty="0" smtClean="0"/>
              <a:t>Your passion , your desire,  your will, your inner being</a:t>
            </a:r>
          </a:p>
          <a:p>
            <a:endParaRPr lang="en-US" dirty="0" smtClean="0"/>
          </a:p>
          <a:p>
            <a:r>
              <a:rPr lang="en-US" dirty="0" smtClean="0">
                <a:hlinkClick r:id="rId3"/>
              </a:rPr>
              <a:t>Romans 8:11</a:t>
            </a:r>
            <a:endParaRPr lang="en-US" dirty="0" smtClean="0"/>
          </a:p>
          <a:p>
            <a:r>
              <a:rPr lang="en-US" dirty="0" smtClean="0"/>
              <a:t>But if the Spirit of Him who raised Jesus from the dead dwells in you, He who raised Christ from the dead </a:t>
            </a:r>
            <a:r>
              <a:rPr lang="en-US" b="1" dirty="0" smtClean="0"/>
              <a:t>will</a:t>
            </a:r>
            <a:r>
              <a:rPr lang="en-US" dirty="0" smtClean="0"/>
              <a:t> also give life to your mortal bodies through His Spirit who dwells in you.</a:t>
            </a:r>
          </a:p>
          <a:p>
            <a:endParaRPr lang="en-US" dirty="0" smtClean="0"/>
          </a:p>
        </p:txBody>
      </p:sp>
      <p:sp>
        <p:nvSpPr>
          <p:cNvPr id="4" name="Slide Number Placeholder 3"/>
          <p:cNvSpPr>
            <a:spLocks noGrp="1"/>
          </p:cNvSpPr>
          <p:nvPr>
            <p:ph type="sldNum" sz="quarter" idx="10"/>
          </p:nvPr>
        </p:nvSpPr>
        <p:spPr/>
        <p:txBody>
          <a:bodyPr/>
          <a:lstStyle/>
          <a:p>
            <a:fld id="{AD56342F-0834-4905-B3DD-EF27863F1D69}" type="slidenum">
              <a:rPr lang="en-US" smtClean="0"/>
              <a:t>5</a:t>
            </a:fld>
            <a:endParaRPr lang="en-US"/>
          </a:p>
        </p:txBody>
      </p:sp>
    </p:spTree>
    <p:extLst>
      <p:ext uri="{BB962C8B-B14F-4D97-AF65-F5344CB8AC3E}">
        <p14:creationId xmlns:p14="http://schemas.microsoft.com/office/powerpoint/2010/main" val="221246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shall love the Lord your God with all your </a:t>
            </a:r>
            <a:r>
              <a:rPr lang="en-US" b="0" dirty="0" smtClean="0"/>
              <a:t>heart,</a:t>
            </a:r>
            <a:r>
              <a:rPr lang="en-US" dirty="0" smtClean="0"/>
              <a:t> with all your </a:t>
            </a:r>
            <a:r>
              <a:rPr lang="en-US" b="1" dirty="0" smtClean="0"/>
              <a:t>soul,</a:t>
            </a:r>
            <a:r>
              <a:rPr lang="en-US" dirty="0" smtClean="0"/>
              <a:t> with all your </a:t>
            </a:r>
            <a:r>
              <a:rPr lang="en-US" b="0" dirty="0" smtClean="0"/>
              <a:t>mind</a:t>
            </a:r>
            <a:r>
              <a:rPr lang="en-US" dirty="0" smtClean="0"/>
              <a:t>, and with all your </a:t>
            </a:r>
            <a:r>
              <a:rPr lang="en-US" b="0" dirty="0" smtClean="0"/>
              <a:t>strength.’ </a:t>
            </a:r>
            <a:r>
              <a:rPr lang="en-US" dirty="0" smtClean="0"/>
              <a:t>This is the first commandment.</a:t>
            </a:r>
          </a:p>
          <a:p>
            <a:endParaRPr lang="en-US" dirty="0" smtClean="0"/>
          </a:p>
          <a:p>
            <a:r>
              <a:rPr lang="en-US" dirty="0" smtClean="0"/>
              <a:t>Luke 10:27</a:t>
            </a:r>
          </a:p>
          <a:p>
            <a:r>
              <a:rPr lang="en-US" dirty="0" smtClean="0"/>
              <a:t>So he answered and said, “ ‘You shall love the Lord your God with all your with all your </a:t>
            </a:r>
            <a:r>
              <a:rPr lang="en-US" b="1" dirty="0" smtClean="0"/>
              <a:t>soul</a:t>
            </a:r>
            <a:r>
              <a:rPr lang="en-US" dirty="0" smtClean="0"/>
              <a:t>, with all your and with all your’ and </a:t>
            </a:r>
            <a:r>
              <a:rPr lang="en-US" b="0" dirty="0" smtClean="0"/>
              <a:t>‘your neighbor as yourself.’”</a:t>
            </a:r>
          </a:p>
          <a:p>
            <a:endParaRPr lang="en-US" b="0" dirty="0" smtClean="0"/>
          </a:p>
          <a:p>
            <a:r>
              <a:rPr lang="en-US" b="0" dirty="0" smtClean="0"/>
              <a:t>Soul the Believe center where</a:t>
            </a:r>
            <a:r>
              <a:rPr lang="en-US" b="0" baseline="0" dirty="0" smtClean="0"/>
              <a:t> Faith lives </a:t>
            </a:r>
          </a:p>
          <a:p>
            <a:endParaRPr lang="en-US" b="0" baseline="0" dirty="0" smtClean="0"/>
          </a:p>
          <a:p>
            <a:endParaRPr lang="en-US" b="0" dirty="0" smtClean="0"/>
          </a:p>
          <a:p>
            <a:r>
              <a:rPr lang="en-US" b="0" dirty="0" smtClean="0"/>
              <a:t>2 Corinthians 5:6-8</a:t>
            </a:r>
          </a:p>
          <a:p>
            <a:r>
              <a:rPr lang="en-US" b="0" dirty="0" smtClean="0"/>
              <a:t>6 So we are always confident, knowing that while we are at home in the body we are absent from the Lord. 7 For we walk by faith, not by sight. 8 We are confident, yes, well pleased rather to be absent from the body and to be present with the Lord.</a:t>
            </a:r>
          </a:p>
          <a:p>
            <a:endParaRPr lang="en-US" b="0" dirty="0"/>
          </a:p>
        </p:txBody>
      </p:sp>
      <p:sp>
        <p:nvSpPr>
          <p:cNvPr id="4" name="Slide Number Placeholder 3"/>
          <p:cNvSpPr>
            <a:spLocks noGrp="1"/>
          </p:cNvSpPr>
          <p:nvPr>
            <p:ph type="sldNum" sz="quarter" idx="10"/>
          </p:nvPr>
        </p:nvSpPr>
        <p:spPr/>
        <p:txBody>
          <a:bodyPr/>
          <a:lstStyle/>
          <a:p>
            <a:fld id="{AD56342F-0834-4905-B3DD-EF27863F1D69}" type="slidenum">
              <a:rPr lang="en-US" smtClean="0"/>
              <a:t>6</a:t>
            </a:fld>
            <a:endParaRPr lang="en-US"/>
          </a:p>
        </p:txBody>
      </p:sp>
    </p:spTree>
    <p:extLst>
      <p:ext uri="{BB962C8B-B14F-4D97-AF65-F5344CB8AC3E}">
        <p14:creationId xmlns:p14="http://schemas.microsoft.com/office/powerpoint/2010/main" val="221246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Mark 12:30</a:t>
            </a:r>
          </a:p>
          <a:p>
            <a:r>
              <a:rPr lang="en-US" dirty="0" smtClean="0"/>
              <a:t>And you shall love the Lord your God with all your </a:t>
            </a:r>
            <a:r>
              <a:rPr lang="en-US" b="0" dirty="0" smtClean="0"/>
              <a:t>heart</a:t>
            </a:r>
            <a:r>
              <a:rPr lang="en-US" b="1" dirty="0" smtClean="0"/>
              <a:t>,</a:t>
            </a:r>
            <a:r>
              <a:rPr lang="en-US" dirty="0" smtClean="0"/>
              <a:t> with all your </a:t>
            </a:r>
            <a:r>
              <a:rPr lang="en-US" b="0" dirty="0" smtClean="0"/>
              <a:t>soul,</a:t>
            </a:r>
            <a:r>
              <a:rPr lang="en-US" dirty="0" smtClean="0"/>
              <a:t> with all your </a:t>
            </a:r>
            <a:r>
              <a:rPr lang="en-US" b="1" dirty="0" smtClean="0"/>
              <a:t>mind</a:t>
            </a:r>
            <a:r>
              <a:rPr lang="en-US" dirty="0" smtClean="0"/>
              <a:t>, and with all your This is the first commandment.</a:t>
            </a:r>
          </a:p>
          <a:p>
            <a:endParaRPr lang="en-US" dirty="0" smtClean="0"/>
          </a:p>
          <a:p>
            <a:r>
              <a:rPr lang="en-US" dirty="0" smtClean="0"/>
              <a:t>Your Intellect,</a:t>
            </a:r>
            <a:r>
              <a:rPr lang="en-US" baseline="0" dirty="0" smtClean="0"/>
              <a:t> your diligence, </a:t>
            </a:r>
          </a:p>
          <a:p>
            <a:endParaRPr lang="en-US" baseline="0" dirty="0" smtClean="0"/>
          </a:p>
          <a:p>
            <a:r>
              <a:rPr lang="en-US" baseline="0" dirty="0" smtClean="0"/>
              <a:t>2 Tim 3:15-16  “15 Be diligent to present yourself approved to God, a worker who does not need to be ashamed, rightly dividing the word of truth. 16 But shun profane and idle babblings, for they will increase to more ungodliness.”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D56342F-0834-4905-B3DD-EF27863F1D69}" type="slidenum">
              <a:rPr lang="en-US" smtClean="0"/>
              <a:t>7</a:t>
            </a:fld>
            <a:endParaRPr lang="en-US"/>
          </a:p>
        </p:txBody>
      </p:sp>
    </p:spTree>
    <p:extLst>
      <p:ext uri="{BB962C8B-B14F-4D97-AF65-F5344CB8AC3E}">
        <p14:creationId xmlns:p14="http://schemas.microsoft.com/office/powerpoint/2010/main" val="221246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Luke 10:27</a:t>
            </a:r>
          </a:p>
          <a:p>
            <a:r>
              <a:rPr lang="en-US" dirty="0" smtClean="0"/>
              <a:t>So he answered and said, “ ‘You shall love the Lord your God with all your heart, with all your soul, with all your </a:t>
            </a:r>
            <a:r>
              <a:rPr lang="en-US" b="1" dirty="0" smtClean="0"/>
              <a:t>strength,</a:t>
            </a:r>
            <a:r>
              <a:rPr lang="en-US" dirty="0" smtClean="0"/>
              <a:t> and with all your mind </a:t>
            </a:r>
          </a:p>
          <a:p>
            <a:endParaRPr lang="en-US" dirty="0" smtClean="0"/>
          </a:p>
          <a:p>
            <a:r>
              <a:rPr lang="en-US" dirty="0" smtClean="0"/>
              <a:t>Your Physical. Stamina your energy,</a:t>
            </a:r>
            <a:r>
              <a:rPr lang="en-US" baseline="0" dirty="0" smtClean="0"/>
              <a:t> your work your labor, your material goods</a:t>
            </a:r>
          </a:p>
          <a:p>
            <a:endParaRPr lang="en-US" baseline="0" dirty="0" smtClean="0"/>
          </a:p>
          <a:p>
            <a:r>
              <a:rPr lang="en-US" baseline="0" dirty="0" smtClean="0"/>
              <a:t>1 Cor. 8:</a:t>
            </a:r>
            <a:r>
              <a:rPr lang="en-US" baseline="30000" dirty="0" smtClean="0"/>
              <a:t>26 </a:t>
            </a:r>
            <a:r>
              <a:rPr lang="en-US" dirty="0" smtClean="0"/>
              <a:t>Therefore I run thus: not with uncertainty. Thus I fight: not as </a:t>
            </a:r>
            <a:r>
              <a:rPr lang="en-US" i="1" dirty="0" smtClean="0"/>
              <a:t>one who</a:t>
            </a:r>
            <a:r>
              <a:rPr lang="en-US" dirty="0" smtClean="0"/>
              <a:t> beats the air. </a:t>
            </a:r>
            <a:r>
              <a:rPr lang="en-US" baseline="30000" dirty="0" smtClean="0"/>
              <a:t>27 </a:t>
            </a:r>
            <a:r>
              <a:rPr lang="en-US" dirty="0" smtClean="0"/>
              <a:t>But I discipline my body and bring </a:t>
            </a:r>
            <a:r>
              <a:rPr lang="en-US" i="1" dirty="0" smtClean="0"/>
              <a:t>it</a:t>
            </a:r>
            <a:r>
              <a:rPr lang="en-US" dirty="0" smtClean="0"/>
              <a:t> into subjection, lest, when I have preached to others, I myself should become disqualified.</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D56342F-0834-4905-B3DD-EF27863F1D69}" type="slidenum">
              <a:rPr lang="en-US" smtClean="0"/>
              <a:t>8</a:t>
            </a:fld>
            <a:endParaRPr lang="en-US"/>
          </a:p>
        </p:txBody>
      </p:sp>
    </p:spTree>
    <p:extLst>
      <p:ext uri="{BB962C8B-B14F-4D97-AF65-F5344CB8AC3E}">
        <p14:creationId xmlns:p14="http://schemas.microsoft.com/office/powerpoint/2010/main" val="221246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can know you without you knowing God</a:t>
            </a:r>
          </a:p>
          <a:p>
            <a:endParaRPr lang="en-US" dirty="0" smtClean="0"/>
          </a:p>
          <a:p>
            <a:r>
              <a:rPr lang="en-US" dirty="0" smtClean="0"/>
              <a:t>Deuteronomy 10:12</a:t>
            </a:r>
          </a:p>
          <a:p>
            <a:r>
              <a:rPr lang="en-US" dirty="0" smtClean="0"/>
              <a:t>[ The Essence of the Law ] “And now, Israel, what does the Lord your God require of you, but to fear the Lord your God, to walk in all His ways and to love Him, to serve the Lord your God with all your heart and with all your soul,</a:t>
            </a:r>
            <a:endParaRPr lang="en-US" dirty="0"/>
          </a:p>
        </p:txBody>
      </p:sp>
      <p:sp>
        <p:nvSpPr>
          <p:cNvPr id="4" name="Slide Number Placeholder 3"/>
          <p:cNvSpPr>
            <a:spLocks noGrp="1"/>
          </p:cNvSpPr>
          <p:nvPr>
            <p:ph type="sldNum" sz="quarter" idx="10"/>
          </p:nvPr>
        </p:nvSpPr>
        <p:spPr/>
        <p:txBody>
          <a:bodyPr/>
          <a:lstStyle/>
          <a:p>
            <a:fld id="{AD56342F-0834-4905-B3DD-EF27863F1D69}" type="slidenum">
              <a:rPr lang="en-US" smtClean="0"/>
              <a:t>9</a:t>
            </a:fld>
            <a:endParaRPr lang="en-US"/>
          </a:p>
        </p:txBody>
      </p:sp>
    </p:spTree>
    <p:extLst>
      <p:ext uri="{BB962C8B-B14F-4D97-AF65-F5344CB8AC3E}">
        <p14:creationId xmlns:p14="http://schemas.microsoft.com/office/powerpoint/2010/main" val="90174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8:28</a:t>
            </a:r>
          </a:p>
          <a:p>
            <a:r>
              <a:rPr lang="en-US" dirty="0" smtClean="0"/>
              <a:t>And we know that all things work together for good to those </a:t>
            </a:r>
            <a:r>
              <a:rPr lang="en-US" b="0" u="none" dirty="0" smtClean="0"/>
              <a:t>who</a:t>
            </a:r>
            <a:r>
              <a:rPr lang="en-US" b="1" u="sng" dirty="0" smtClean="0"/>
              <a:t> love God</a:t>
            </a:r>
            <a:r>
              <a:rPr lang="en-US" dirty="0" smtClean="0"/>
              <a:t>, to those who are the called according to His purpose.</a:t>
            </a:r>
          </a:p>
          <a:p>
            <a:endParaRPr lang="en-US" dirty="0" smtClean="0"/>
          </a:p>
          <a:p>
            <a:r>
              <a:rPr lang="en-US" dirty="0" smtClean="0"/>
              <a:t>The young man posed this question:</a:t>
            </a:r>
          </a:p>
          <a:p>
            <a:r>
              <a:rPr lang="en-US" dirty="0" smtClean="0"/>
              <a:t>"Why is it, sir, ..... that most Christians zealously chase after God during the first year or two after their conversion,</a:t>
            </a:r>
          </a:p>
          <a:p>
            <a:endParaRPr lang="en-US" dirty="0" smtClean="0"/>
          </a:p>
          <a:p>
            <a:r>
              <a:rPr lang="en-US" dirty="0" smtClean="0"/>
              <a:t>But then fall into a complacent ritual of church once or twice a week ........and end up Not looking much different than their neighbors ..... who aren't even Christians?</a:t>
            </a:r>
          </a:p>
          <a:p>
            <a:r>
              <a:rPr lang="en-US" dirty="0" smtClean="0"/>
              <a:t>I have heard that you are not like that.</a:t>
            </a:r>
          </a:p>
          <a:p>
            <a:r>
              <a:rPr lang="en-US" dirty="0" smtClean="0"/>
              <a:t>I have been told that you have fervently sought after God ....throughout all these years.</a:t>
            </a:r>
          </a:p>
          <a:p>
            <a:r>
              <a:rPr lang="en-US" dirty="0" smtClean="0"/>
              <a:t>People see something in you ...that they do not see in most other people. ..... What makes you different?"</a:t>
            </a:r>
          </a:p>
          <a:p>
            <a:r>
              <a:rPr lang="en-US" dirty="0" smtClean="0"/>
              <a:t>The old man smiled and replied, "Let me tell you a story: One day I was sitting here quietly in the sun with my dog.</a:t>
            </a:r>
          </a:p>
          <a:p>
            <a:r>
              <a:rPr lang="en-US" dirty="0" smtClean="0"/>
              <a:t>Suddenly a large white rabbit ran across the field right in front of us.</a:t>
            </a:r>
          </a:p>
          <a:p>
            <a:r>
              <a:rPr lang="en-US" dirty="0" smtClean="0"/>
              <a:t>Well, my dog jumped up, and took off after that big rabbit.</a:t>
            </a:r>
          </a:p>
          <a:p>
            <a:r>
              <a:rPr lang="en-US" dirty="0" smtClean="0"/>
              <a:t>He chased the rabbit over the hills with a passion.</a:t>
            </a:r>
          </a:p>
          <a:p>
            <a:r>
              <a:rPr lang="en-US" dirty="0" smtClean="0"/>
              <a:t>Soon, other dogs joined him, attracted by his barking.</a:t>
            </a:r>
          </a:p>
          <a:p>
            <a:r>
              <a:rPr lang="en-US" dirty="0" smtClean="0"/>
              <a:t>What a sight it was, as the pack of dogs ran barking across the creeks, ... up the stony embankments ..... through thickets and through the thorns!</a:t>
            </a:r>
          </a:p>
          <a:p>
            <a:r>
              <a:rPr lang="en-US" dirty="0" smtClean="0"/>
              <a:t>Gradually, however, one by one, the other dogs dropped out of the pursuit, ......discouraged by the course ...... and frustrated by the chase.</a:t>
            </a:r>
          </a:p>
          <a:p>
            <a:r>
              <a:rPr lang="en-US" dirty="0" smtClean="0"/>
              <a:t>Only my dog continued to hotly pursue the white rabbit."</a:t>
            </a:r>
          </a:p>
          <a:p>
            <a:r>
              <a:rPr lang="en-US" dirty="0" smtClean="0"/>
              <a:t>"Now...In that story, young man, .....lies the answer to your question." (Pause)</a:t>
            </a:r>
          </a:p>
          <a:p>
            <a:r>
              <a:rPr lang="en-US" dirty="0" smtClean="0"/>
              <a:t>The young man sat in confused silence.</a:t>
            </a:r>
          </a:p>
          <a:p>
            <a:r>
              <a:rPr lang="en-US" dirty="0" smtClean="0"/>
              <a:t>Finally, he said, ....."Sir, I don't understand.</a:t>
            </a:r>
          </a:p>
          <a:p>
            <a:r>
              <a:rPr lang="en-US" dirty="0" smtClean="0"/>
              <a:t>What is the connection between the rabbit chase and the quest for God?"</a:t>
            </a:r>
          </a:p>
          <a:p>
            <a:r>
              <a:rPr lang="en-US" dirty="0" smtClean="0"/>
              <a:t>"You fail to understand," ..... answered the well-seasoned old man, ..... "because you failed to ask the obvious question.</a:t>
            </a:r>
          </a:p>
          <a:p>
            <a:r>
              <a:rPr lang="en-US" dirty="0" smtClean="0"/>
              <a:t>And that is ...."Why didn't the other dogs continue with the chase?"</a:t>
            </a:r>
          </a:p>
          <a:p>
            <a:r>
              <a:rPr lang="en-US" dirty="0" smtClean="0"/>
              <a:t>And The answer to that question is ..... they had not seen the rabbit. (Long Pause)</a:t>
            </a:r>
          </a:p>
          <a:p>
            <a:endParaRPr lang="en-US" dirty="0" smtClean="0"/>
          </a:p>
          <a:p>
            <a:r>
              <a:rPr lang="en-US" dirty="0" smtClean="0"/>
              <a:t>You can start out with lots of noise and commitment but if you don’t get to know God with every aspect of you’re your will fall off and get distracted by the </a:t>
            </a:r>
            <a:r>
              <a:rPr lang="en-US" dirty="0" err="1" smtClean="0"/>
              <a:t>ld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D56342F-0834-4905-B3DD-EF27863F1D69}" type="slidenum">
              <a:rPr lang="en-US" smtClean="0"/>
              <a:t>10</a:t>
            </a:fld>
            <a:endParaRPr lang="en-US"/>
          </a:p>
        </p:txBody>
      </p:sp>
    </p:spTree>
    <p:extLst>
      <p:ext uri="{BB962C8B-B14F-4D97-AF65-F5344CB8AC3E}">
        <p14:creationId xmlns:p14="http://schemas.microsoft.com/office/powerpoint/2010/main" val="87273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0D8411A-5441-4E84-9858-5821EA304DDF}" type="datetimeFigureOut">
              <a:rPr lang="en-US" smtClean="0"/>
              <a:t>2/14/2016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1A9E4EF-908A-4230-B35F-E72F8121358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8411A-5441-4E84-9858-5821EA304DDF}"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EF-908A-4230-B35F-E72F812135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D8411A-5441-4E84-9858-5821EA304DDF}"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1A9E4EF-908A-4230-B35F-E72F812135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D8411A-5441-4E84-9858-5821EA304DDF}"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EF-908A-4230-B35F-E72F8121358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0D8411A-5441-4E84-9858-5821EA304DDF}" type="datetimeFigureOut">
              <a:rPr lang="en-US" smtClean="0"/>
              <a:t>2/14/2016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1A9E4EF-908A-4230-B35F-E72F8121358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D8411A-5441-4E84-9858-5821EA304DDF}"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EF-908A-4230-B35F-E72F8121358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D8411A-5441-4E84-9858-5821EA304DDF}"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EF-908A-4230-B35F-E72F8121358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D8411A-5441-4E84-9858-5821EA304DDF}"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EF-908A-4230-B35F-E72F8121358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0D8411A-5441-4E84-9858-5821EA304DDF}"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EF-908A-4230-B35F-E72F812135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8411A-5441-4E84-9858-5821EA304DDF}"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1A9E4EF-908A-4230-B35F-E72F8121358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8411A-5441-4E84-9858-5821EA304DDF}"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EF-908A-4230-B35F-E72F8121358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0D8411A-5441-4E84-9858-5821EA304DDF}" type="datetimeFigureOut">
              <a:rPr lang="en-US" smtClean="0"/>
              <a:t>2/14/2016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1A9E4EF-908A-4230-B35F-E72F812135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773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8382" y="62205"/>
            <a:ext cx="991046" cy="6740307"/>
          </a:xfrm>
          <a:prstGeom prst="rect">
            <a:avLst/>
          </a:prstGeom>
          <a:noFill/>
          <a:ln>
            <a:solidFill>
              <a:schemeClr val="accent1"/>
            </a:solidFill>
          </a:ln>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a:t>
            </a:r>
          </a:p>
          <a:p>
            <a:pPr algn="ctr"/>
            <a:endPar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79658"/>
            <a:ext cx="516081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789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8382" y="62205"/>
            <a:ext cx="991046" cy="6740307"/>
          </a:xfrm>
          <a:prstGeom prst="rect">
            <a:avLst/>
          </a:prstGeom>
          <a:noFill/>
          <a:ln>
            <a:solidFill>
              <a:schemeClr val="accent1"/>
            </a:solidFill>
          </a:ln>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a:t>
            </a:r>
          </a:p>
          <a:p>
            <a:pPr algn="ctr"/>
            <a:endPar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194" name="Picture 2" descr="http://www.ubfriends.org/wp-content/uploads/2013/12/i-love-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79658"/>
            <a:ext cx="5160818"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8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2" y="914400"/>
            <a:ext cx="5181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08567" y="0"/>
            <a:ext cx="668773" cy="4247317"/>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7532914" y="1343441"/>
            <a:ext cx="858568" cy="424731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EACH</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Rectangle 7"/>
          <p:cNvSpPr/>
          <p:nvPr/>
        </p:nvSpPr>
        <p:spPr>
          <a:xfrm>
            <a:off x="7962198" y="2610683"/>
            <a:ext cx="1260350" cy="424731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
            </a:r>
          </a:p>
        </p:txBody>
      </p:sp>
    </p:spTree>
    <p:extLst>
      <p:ext uri="{BB962C8B-B14F-4D97-AF65-F5344CB8AC3E}">
        <p14:creationId xmlns:p14="http://schemas.microsoft.com/office/powerpoint/2010/main" val="1980916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88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5181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3836" y="152400"/>
            <a:ext cx="1107950" cy="424731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7336971" y="1758940"/>
            <a:ext cx="1295400" cy="3416320"/>
          </a:xfrm>
          <a:prstGeom prst="rect">
            <a:avLst/>
          </a:prstGeom>
        </p:spPr>
        <p:txBody>
          <a:bodyPr wrap="square">
            <a:spAutoFit/>
          </a:bodyPr>
          <a:lstStyle/>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L</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O</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V</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E</a:t>
            </a:r>
          </a:p>
        </p:txBody>
      </p:sp>
      <p:sp>
        <p:nvSpPr>
          <p:cNvPr id="5" name="Rectangle 4"/>
          <p:cNvSpPr/>
          <p:nvPr/>
        </p:nvSpPr>
        <p:spPr>
          <a:xfrm>
            <a:off x="8098971" y="3321937"/>
            <a:ext cx="1066800" cy="3416320"/>
          </a:xfrm>
          <a:prstGeom prst="rect">
            <a:avLst/>
          </a:prstGeom>
        </p:spPr>
        <p:txBody>
          <a:bodyPr wrap="square">
            <a:spAutoFit/>
          </a:bodyPr>
          <a:lstStyle/>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L</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O</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V</a:t>
            </a:r>
          </a:p>
          <a:p>
            <a:pPr lvl="0" algn="ctr"/>
            <a:r>
              <a:rPr lang="en-US" sz="5400" b="1" spc="300" dirty="0">
                <a:ln w="11430" cmpd="sng">
                  <a:solidFill>
                    <a:srgbClr val="873624">
                      <a:tint val="10000"/>
                    </a:srgbClr>
                  </a:solidFill>
                  <a:prstDash val="solid"/>
                  <a:miter lim="800000"/>
                </a:ln>
                <a:gradFill>
                  <a:gsLst>
                    <a:gs pos="10000">
                      <a:srgbClr val="873624">
                        <a:tint val="83000"/>
                        <a:shade val="100000"/>
                        <a:satMod val="200000"/>
                      </a:srgbClr>
                    </a:gs>
                    <a:gs pos="75000">
                      <a:srgbClr val="873624">
                        <a:tint val="100000"/>
                        <a:shade val="50000"/>
                        <a:satMod val="150000"/>
                      </a:srgbClr>
                    </a:gs>
                  </a:gsLst>
                  <a:lin ang="5400000"/>
                </a:gradFill>
                <a:effectLst>
                  <a:glow rad="45500">
                    <a:srgbClr val="873624">
                      <a:satMod val="220000"/>
                      <a:alpha val="35000"/>
                    </a:srgbClr>
                  </a:glow>
                </a:effectLst>
              </a:rPr>
              <a:t>E</a:t>
            </a:r>
          </a:p>
        </p:txBody>
      </p:sp>
    </p:spTree>
    <p:extLst>
      <p:ext uri="{BB962C8B-B14F-4D97-AF65-F5344CB8AC3E}">
        <p14:creationId xmlns:p14="http://schemas.microsoft.com/office/powerpoint/2010/main" val="212694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8382" y="62205"/>
            <a:ext cx="991046" cy="6740307"/>
          </a:xfrm>
          <a:prstGeom prst="rect">
            <a:avLst/>
          </a:prstGeom>
          <a:noFill/>
          <a:ln>
            <a:solidFill>
              <a:schemeClr val="accent1"/>
            </a:solidFill>
          </a:ln>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a:t>
            </a:r>
          </a:p>
          <a:p>
            <a:pPr algn="ctr"/>
            <a:endPar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879658"/>
            <a:ext cx="5413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27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73333" y="96946"/>
            <a:ext cx="676788" cy="6740307"/>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2" y="914399"/>
            <a:ext cx="5181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33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chorpoint.church/wp-content/uploads/2015/07/love-the-lord-your-god-e1437849690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969818"/>
            <a:ext cx="5181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91400" y="117692"/>
            <a:ext cx="1260350" cy="674030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4153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117692"/>
            <a:ext cx="1260350" cy="674030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1039054"/>
            <a:ext cx="5181600" cy="489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64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117692"/>
            <a:ext cx="1260350" cy="674030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22" y="1039054"/>
            <a:ext cx="5181600" cy="489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950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117692"/>
            <a:ext cx="1260350" cy="6740307"/>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p>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22" y="1039054"/>
            <a:ext cx="5181600" cy="489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27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990600"/>
            <a:ext cx="517467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488382" y="62205"/>
            <a:ext cx="991046" cy="6740307"/>
          </a:xfrm>
          <a:prstGeom prst="rect">
            <a:avLst/>
          </a:prstGeom>
          <a:noFill/>
          <a:ln>
            <a:solidFill>
              <a:schemeClr val="accent1"/>
            </a:solidFill>
          </a:ln>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a:t>
            </a:r>
          </a:p>
          <a:p>
            <a:pPr algn="ctr"/>
            <a:endPar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202074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2343</TotalTime>
  <Words>1204</Words>
  <Application>Microsoft Office PowerPoint</Application>
  <PresentationFormat>On-screen Show (4:3)</PresentationFormat>
  <Paragraphs>178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29</cp:revision>
  <cp:lastPrinted>2016-02-14T15:59:25Z</cp:lastPrinted>
  <dcterms:created xsi:type="dcterms:W3CDTF">2016-02-13T00:56:58Z</dcterms:created>
  <dcterms:modified xsi:type="dcterms:W3CDTF">2016-02-14T16:47:50Z</dcterms:modified>
</cp:coreProperties>
</file>