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5" r:id="rId5"/>
    <p:sldId id="263" r:id="rId6"/>
    <p:sldId id="266" r:id="rId7"/>
    <p:sldId id="267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3737" autoAdjust="0"/>
  </p:normalViewPr>
  <p:slideViewPr>
    <p:cSldViewPr>
      <p:cViewPr varScale="1">
        <p:scale>
          <a:sx n="44" d="100"/>
          <a:sy n="44" d="100"/>
        </p:scale>
        <p:origin x="-22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45DB61B-799E-47F8-8F71-7FE00C4BE5A1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195A4BC-80A3-4D92-B83D-F5ACCA4D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0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Ephesians 3:20</a:t>
            </a:r>
          </a:p>
          <a:p>
            <a:r>
              <a:rPr lang="en-US" dirty="0" smtClean="0"/>
              <a:t>Now to Him who is able to do far more abundantly beyond all that we ask or think, according to the power that works within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Corinthians 1:5</a:t>
            </a:r>
          </a:p>
          <a:p>
            <a:r>
              <a:rPr lang="en-US" dirty="0" smtClean="0"/>
              <a:t>For just as the sufferings of Christ are ours in abundance, so also our comfort is abundant through Christ.</a:t>
            </a:r>
          </a:p>
          <a:p>
            <a:endParaRPr lang="en-US" dirty="0" smtClean="0"/>
          </a:p>
          <a:p>
            <a:r>
              <a:rPr lang="en-US" dirty="0" smtClean="0"/>
              <a:t>We can expect that we will suffer for Christ but in that suffering comes abundant comfort.</a:t>
            </a:r>
          </a:p>
          <a:p>
            <a:r>
              <a:rPr lang="en-US" dirty="0" smtClean="0"/>
              <a:t> the movie “Room”  to the</a:t>
            </a:r>
            <a:r>
              <a:rPr lang="en-US" baseline="0" dirty="0" smtClean="0"/>
              <a:t> mom every moment was suffering but to the boy it was life</a:t>
            </a:r>
            <a:endParaRPr lang="en-US" dirty="0" smtClean="0"/>
          </a:p>
          <a:p>
            <a:r>
              <a:rPr lang="en-US" dirty="0" smtClean="0"/>
              <a:t>“Life is beautiful” the father made the suffering into a game the boy was shielded and comforted in that.</a:t>
            </a:r>
          </a:p>
          <a:p>
            <a:r>
              <a:rPr lang="en-US" dirty="0" smtClean="0"/>
              <a:t>Naked and afraid</a:t>
            </a:r>
          </a:p>
          <a:p>
            <a:r>
              <a:rPr lang="en-US" dirty="0" smtClean="0"/>
              <a:t>Lady / water turned off </a:t>
            </a:r>
          </a:p>
          <a:p>
            <a:r>
              <a:rPr lang="en-US" dirty="0" smtClean="0"/>
              <a:t>Unalienable rights we have a list most countries don’t have same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9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Corinthians 9:8</a:t>
            </a:r>
          </a:p>
          <a:p>
            <a:r>
              <a:rPr lang="en-US" dirty="0" smtClean="0"/>
              <a:t>And God is able to bless you abundantly, so that in all things at all times, having all that you </a:t>
            </a:r>
            <a:r>
              <a:rPr lang="en-US" u="sng" dirty="0" smtClean="0"/>
              <a:t>need,</a:t>
            </a:r>
            <a:r>
              <a:rPr lang="en-US" dirty="0" smtClean="0"/>
              <a:t> you will abound in every good work.</a:t>
            </a:r>
          </a:p>
          <a:p>
            <a:endParaRPr lang="en-US" dirty="0" smtClean="0"/>
          </a:p>
          <a:p>
            <a:r>
              <a:rPr lang="en-US" dirty="0" smtClean="0"/>
              <a:t>“need”  not want not an ego boasting thing</a:t>
            </a:r>
          </a:p>
          <a:p>
            <a:endParaRPr lang="en-US" dirty="0" smtClean="0"/>
          </a:p>
          <a:p>
            <a:r>
              <a:rPr lang="en-US" dirty="0" smtClean="0"/>
              <a:t>Having come close to emanate death I can say that just the assurance of the continued life </a:t>
            </a:r>
            <a:r>
              <a:rPr lang="en-US" baseline="0" dirty="0" smtClean="0"/>
              <a:t> after the physical was comfort enough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Timothy 1:14</a:t>
            </a:r>
          </a:p>
          <a:p>
            <a:r>
              <a:rPr lang="en-US" dirty="0" smtClean="0"/>
              <a:t>And the grace of our Lord was exceedingly abundant, with the faith and love which are found in Christ Jesus.</a:t>
            </a:r>
          </a:p>
          <a:p>
            <a:endParaRPr lang="en-US" dirty="0" smtClean="0"/>
          </a:p>
          <a:p>
            <a:r>
              <a:rPr lang="en-US" dirty="0" smtClean="0"/>
              <a:t>Abundant is by definition more then enough</a:t>
            </a:r>
          </a:p>
          <a:p>
            <a:endParaRPr lang="en-US" dirty="0" smtClean="0"/>
          </a:p>
          <a:p>
            <a:r>
              <a:rPr lang="en-US" dirty="0" smtClean="0"/>
              <a:t>Abundant -an extremely plentiful or over sufficient quantity or supply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2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Ephesians 3:20</a:t>
            </a:r>
          </a:p>
          <a:p>
            <a:r>
              <a:rPr lang="en-US" dirty="0" smtClean="0"/>
              <a:t>Now to Him who is able to do exceedingly abundantly above all that we ask or think, according to the power that works in us,</a:t>
            </a:r>
          </a:p>
          <a:p>
            <a:endParaRPr lang="en-US" dirty="0" smtClean="0"/>
          </a:p>
          <a:p>
            <a:r>
              <a:rPr lang="en-US" dirty="0" smtClean="0"/>
              <a:t>IS present tense</a:t>
            </a:r>
          </a:p>
          <a:p>
            <a:endParaRPr lang="en-US" dirty="0" smtClean="0"/>
          </a:p>
          <a:p>
            <a:r>
              <a:rPr lang="en-US" dirty="0" smtClean="0"/>
              <a:t>Did it say, that you could do anything?</a:t>
            </a:r>
          </a:p>
          <a:p>
            <a:r>
              <a:rPr lang="en-US" dirty="0" smtClean="0"/>
              <a:t>No, it's the Holy Spirit, the power of God, working within us!</a:t>
            </a:r>
          </a:p>
          <a:p>
            <a:endParaRPr lang="en-US" dirty="0" smtClean="0"/>
          </a:p>
          <a:p>
            <a:r>
              <a:rPr lang="en-US" dirty="0" smtClean="0"/>
              <a:t>If it's not up to </a:t>
            </a:r>
            <a:r>
              <a:rPr lang="en-US" dirty="0" err="1" smtClean="0"/>
              <a:t>us..to</a:t>
            </a:r>
            <a:r>
              <a:rPr lang="en-US" dirty="0" smtClean="0"/>
              <a:t> make things happen in the first place,</a:t>
            </a:r>
          </a:p>
          <a:p>
            <a:r>
              <a:rPr lang="en-US" dirty="0" smtClean="0"/>
              <a:t>Then why would you base your request on your ability?</a:t>
            </a:r>
          </a:p>
          <a:p>
            <a:endParaRPr lang="en-US" dirty="0" smtClean="0"/>
          </a:p>
          <a:p>
            <a:r>
              <a:rPr lang="en-US" dirty="0" smtClean="0"/>
              <a:t>When we set out to do things in </a:t>
            </a:r>
            <a:r>
              <a:rPr lang="en-US" dirty="0" err="1" smtClean="0"/>
              <a:t>life..they</a:t>
            </a:r>
            <a:r>
              <a:rPr lang="en-US" dirty="0" smtClean="0"/>
              <a:t> should be based</a:t>
            </a:r>
          </a:p>
          <a:p>
            <a:r>
              <a:rPr lang="en-US" dirty="0" smtClean="0"/>
              <a:t>on Gods ability, not ours.</a:t>
            </a:r>
          </a:p>
          <a:p>
            <a:endParaRPr lang="en-US" dirty="0" smtClean="0"/>
          </a:p>
          <a:p>
            <a:r>
              <a:rPr lang="en-US" dirty="0" smtClean="0"/>
              <a:t>We will never experience the abundance in our lives, if we only hold ourselves to our own standards of what we are capable of...no matter how much effort we give!</a:t>
            </a:r>
          </a:p>
          <a:p>
            <a:endParaRPr lang="en-US" dirty="0" smtClean="0"/>
          </a:p>
          <a:p>
            <a:r>
              <a:rPr lang="en-US" dirty="0" smtClean="0"/>
              <a:t>On the surface, things never look simple to us...</a:t>
            </a:r>
          </a:p>
          <a:p>
            <a:r>
              <a:rPr lang="en-US" dirty="0" smtClean="0"/>
              <a:t>But the question I ask this morning..</a:t>
            </a:r>
          </a:p>
          <a:p>
            <a:endParaRPr lang="en-US" dirty="0" smtClean="0"/>
          </a:p>
          <a:p>
            <a:r>
              <a:rPr lang="en-US" dirty="0" smtClean="0"/>
              <a:t>who's eyes are we looking through, when we make that observation?</a:t>
            </a:r>
          </a:p>
          <a:p>
            <a:endParaRPr lang="en-US" dirty="0" smtClean="0"/>
          </a:p>
          <a:p>
            <a:r>
              <a:rPr lang="en-US" dirty="0" smtClean="0"/>
              <a:t>Clearly, there not Gods </a:t>
            </a:r>
            <a:r>
              <a:rPr lang="en-US" dirty="0" err="1" smtClean="0"/>
              <a:t>eyes..cause</a:t>
            </a:r>
            <a:r>
              <a:rPr lang="en-US" dirty="0" smtClean="0"/>
              <a:t> if they were,</a:t>
            </a:r>
          </a:p>
          <a:p>
            <a:r>
              <a:rPr lang="en-US" dirty="0" smtClean="0"/>
              <a:t>we would only see the (googol) possibilities available to us...</a:t>
            </a:r>
          </a:p>
          <a:p>
            <a:r>
              <a:rPr lang="en-US" dirty="0" smtClean="0"/>
              <a:t>instead of all the impossibilities!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Titus 3:4-6 New King James Version (NKJV)</a:t>
            </a:r>
          </a:p>
          <a:p>
            <a:r>
              <a:rPr lang="en-US" baseline="30000" dirty="0" smtClean="0"/>
              <a:t> </a:t>
            </a:r>
            <a:r>
              <a:rPr lang="en-US" sz="1600" baseline="30000" dirty="0"/>
              <a:t>4 </a:t>
            </a:r>
            <a:r>
              <a:rPr lang="en-US" sz="1600" dirty="0"/>
              <a:t>But when the kindness and the love of God our Savior toward man appeared, </a:t>
            </a:r>
            <a:r>
              <a:rPr lang="en-US" sz="1600" baseline="30000" dirty="0"/>
              <a:t>5 </a:t>
            </a:r>
            <a:r>
              <a:rPr lang="en-US" sz="1600" dirty="0"/>
              <a:t>not by works of righteousness which we have done, but according to His mercy He saved us, through the washing of regeneration and renewing of the Holy Spirit, </a:t>
            </a:r>
            <a:r>
              <a:rPr lang="en-US" sz="1600" baseline="30000" dirty="0"/>
              <a:t>6 </a:t>
            </a:r>
            <a:r>
              <a:rPr lang="en-US" sz="1600" dirty="0"/>
              <a:t>whom He poured out on us abundantly through Jesus Christ our Savior,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2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Romans 5:17</a:t>
            </a:r>
          </a:p>
          <a:p>
            <a:r>
              <a:rPr lang="en-US" b="1" dirty="0" smtClean="0"/>
              <a:t>For if by the transgression of the one, death reigned through the one, much more those who receive the abundance of grace and of the gift of righteousness will </a:t>
            </a:r>
            <a:r>
              <a:rPr lang="en-US" b="1" u="sng" dirty="0" smtClean="0"/>
              <a:t>reign</a:t>
            </a:r>
            <a:r>
              <a:rPr lang="en-US" b="1" dirty="0" smtClean="0"/>
              <a:t> in life through the One, Jesus Christ.</a:t>
            </a:r>
          </a:p>
          <a:p>
            <a:endParaRPr lang="en-US" sz="1600" b="1" dirty="0"/>
          </a:p>
          <a:p>
            <a:r>
              <a:rPr lang="en-US" sz="1600" b="1" dirty="0"/>
              <a:t>We don’t just live we reign through the abundance God supplies.</a:t>
            </a:r>
          </a:p>
          <a:p>
            <a:endParaRPr lang="en-US" sz="1600" b="1" dirty="0"/>
          </a:p>
          <a:p>
            <a:r>
              <a:rPr lang="en-US" sz="1600" b="1" dirty="0"/>
              <a:t>Try this week to reign not just survive. Try to change </a:t>
            </a:r>
            <a:r>
              <a:rPr lang="en-US" sz="1600" b="1"/>
              <a:t>or enhance </a:t>
            </a:r>
            <a:r>
              <a:rPr lang="en-US" sz="1600" b="1" dirty="0"/>
              <a:t>your spiritual perspective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5A4BC-80A3-4D92-B83D-F5ACCA4DA1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9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9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0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9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0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97AF-79B2-4726-ADE0-647FB68D7FF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91918-080C-4000-A5A7-534E5709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838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Abundantly</a:t>
            </a:r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0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838200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1:5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Sufferings abundant…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Comfort abundant 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1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9144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9:8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able to bless you abundantly…</a:t>
            </a:r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1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718066"/>
            <a:ext cx="815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1:14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Exceedingly  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Abundantly</a:t>
            </a:r>
            <a:endParaRPr lang="en-US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57200"/>
            <a:ext cx="701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3:20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to Him who 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able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exceedingly abundantly </a:t>
            </a:r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2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6858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3:4-6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Spirit, 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 He poured 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on us 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abundantly </a:t>
            </a:r>
          </a:p>
          <a:p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32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92" y="0"/>
            <a:ext cx="10183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762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5:17</a:t>
            </a:r>
          </a:p>
          <a:p>
            <a:r>
              <a:rPr lang="en-US" sz="4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Abundance of Grace </a:t>
            </a:r>
            <a:endParaRPr lang="en-US" sz="4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0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597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GBC</cp:lastModifiedBy>
  <cp:revision>27</cp:revision>
  <cp:lastPrinted>2016-03-13T14:47:16Z</cp:lastPrinted>
  <dcterms:created xsi:type="dcterms:W3CDTF">2016-03-12T18:31:00Z</dcterms:created>
  <dcterms:modified xsi:type="dcterms:W3CDTF">2016-03-20T15:32:11Z</dcterms:modified>
</cp:coreProperties>
</file>