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1" r:id="rId2"/>
    <p:sldId id="256" r:id="rId3"/>
    <p:sldId id="278" r:id="rId4"/>
    <p:sldId id="265" r:id="rId5"/>
    <p:sldId id="279" r:id="rId6"/>
    <p:sldId id="280" r:id="rId7"/>
    <p:sldId id="257" r:id="rId8"/>
    <p:sldId id="282" r:id="rId9"/>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532" autoAdjust="0"/>
  </p:normalViewPr>
  <p:slideViewPr>
    <p:cSldViewPr>
      <p:cViewPr varScale="1">
        <p:scale>
          <a:sx n="60" d="100"/>
          <a:sy n="60" d="100"/>
        </p:scale>
        <p:origin x="-70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E994BEE5-BAA4-43A0-9B75-E50E6311BC4B}" type="datetimeFigureOut">
              <a:rPr lang="en-US" smtClean="0"/>
              <a:t>3/15/2015</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60828BCB-9F19-4B79-82E5-EF6B7B808518}" type="slidenum">
              <a:rPr lang="en-US" smtClean="0"/>
              <a:t>‹#›</a:t>
            </a:fld>
            <a:endParaRPr lang="en-US"/>
          </a:p>
        </p:txBody>
      </p:sp>
    </p:spTree>
    <p:extLst>
      <p:ext uri="{BB962C8B-B14F-4D97-AF65-F5344CB8AC3E}">
        <p14:creationId xmlns:p14="http://schemas.microsoft.com/office/powerpoint/2010/main" val="804384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 those</a:t>
            </a:r>
            <a:r>
              <a:rPr lang="en-US" baseline="0" dirty="0" smtClean="0"/>
              <a:t> things</a:t>
            </a:r>
            <a:endParaRPr lang="en-US" dirty="0"/>
          </a:p>
        </p:txBody>
      </p:sp>
      <p:sp>
        <p:nvSpPr>
          <p:cNvPr id="4" name="Slide Number Placeholder 3"/>
          <p:cNvSpPr>
            <a:spLocks noGrp="1"/>
          </p:cNvSpPr>
          <p:nvPr>
            <p:ph type="sldNum" sz="quarter" idx="10"/>
          </p:nvPr>
        </p:nvSpPr>
        <p:spPr/>
        <p:txBody>
          <a:bodyPr/>
          <a:lstStyle/>
          <a:p>
            <a:fld id="{60828BCB-9F19-4B79-82E5-EF6B7B808518}" type="slidenum">
              <a:rPr lang="en-US" smtClean="0"/>
              <a:t>2</a:t>
            </a:fld>
            <a:endParaRPr lang="en-US"/>
          </a:p>
        </p:txBody>
      </p:sp>
    </p:spTree>
    <p:extLst>
      <p:ext uri="{BB962C8B-B14F-4D97-AF65-F5344CB8AC3E}">
        <p14:creationId xmlns:p14="http://schemas.microsoft.com/office/powerpoint/2010/main" val="2609319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 those</a:t>
            </a:r>
            <a:r>
              <a:rPr lang="en-US" baseline="0" dirty="0" smtClean="0"/>
              <a:t> things</a:t>
            </a:r>
            <a:endParaRPr lang="en-US" dirty="0"/>
          </a:p>
        </p:txBody>
      </p:sp>
      <p:sp>
        <p:nvSpPr>
          <p:cNvPr id="4" name="Slide Number Placeholder 3"/>
          <p:cNvSpPr>
            <a:spLocks noGrp="1"/>
          </p:cNvSpPr>
          <p:nvPr>
            <p:ph type="sldNum" sz="quarter" idx="10"/>
          </p:nvPr>
        </p:nvSpPr>
        <p:spPr/>
        <p:txBody>
          <a:bodyPr/>
          <a:lstStyle/>
          <a:p>
            <a:fld id="{60828BCB-9F19-4B79-82E5-EF6B7B808518}" type="slidenum">
              <a:rPr lang="en-US" smtClean="0"/>
              <a:t>3</a:t>
            </a:fld>
            <a:endParaRPr lang="en-US"/>
          </a:p>
        </p:txBody>
      </p:sp>
    </p:spTree>
    <p:extLst>
      <p:ext uri="{BB962C8B-B14F-4D97-AF65-F5344CB8AC3E}">
        <p14:creationId xmlns:p14="http://schemas.microsoft.com/office/powerpoint/2010/main" val="2609319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Joseph tell story from</a:t>
            </a:r>
            <a:r>
              <a:rPr lang="en-US" baseline="0" dirty="0" smtClean="0"/>
              <a:t> </a:t>
            </a:r>
            <a:r>
              <a:rPr lang="en-US" baseline="0" dirty="0" err="1" smtClean="0"/>
              <a:t>jelousy</a:t>
            </a:r>
            <a:r>
              <a:rPr lang="en-US" baseline="0" dirty="0" smtClean="0"/>
              <a:t> from brothers to leader in </a:t>
            </a:r>
            <a:endParaRPr lang="en-US" dirty="0"/>
          </a:p>
        </p:txBody>
      </p:sp>
      <p:sp>
        <p:nvSpPr>
          <p:cNvPr id="4" name="Slide Number Placeholder 3"/>
          <p:cNvSpPr>
            <a:spLocks noGrp="1"/>
          </p:cNvSpPr>
          <p:nvPr>
            <p:ph type="sldNum" sz="quarter" idx="10"/>
          </p:nvPr>
        </p:nvSpPr>
        <p:spPr/>
        <p:txBody>
          <a:bodyPr/>
          <a:lstStyle/>
          <a:p>
            <a:fld id="{60828BCB-9F19-4B79-82E5-EF6B7B808518}" type="slidenum">
              <a:rPr lang="en-US" smtClean="0"/>
              <a:t>4</a:t>
            </a:fld>
            <a:endParaRPr lang="en-US"/>
          </a:p>
        </p:txBody>
      </p:sp>
    </p:spTree>
    <p:extLst>
      <p:ext uri="{BB962C8B-B14F-4D97-AF65-F5344CB8AC3E}">
        <p14:creationId xmlns:p14="http://schemas.microsoft.com/office/powerpoint/2010/main" val="1338163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David tell story David and Goliath</a:t>
            </a:r>
            <a:endParaRPr lang="en-US" dirty="0"/>
          </a:p>
        </p:txBody>
      </p:sp>
      <p:sp>
        <p:nvSpPr>
          <p:cNvPr id="4" name="Slide Number Placeholder 3"/>
          <p:cNvSpPr>
            <a:spLocks noGrp="1"/>
          </p:cNvSpPr>
          <p:nvPr>
            <p:ph type="sldNum" sz="quarter" idx="10"/>
          </p:nvPr>
        </p:nvSpPr>
        <p:spPr/>
        <p:txBody>
          <a:bodyPr/>
          <a:lstStyle/>
          <a:p>
            <a:fld id="{60828BCB-9F19-4B79-82E5-EF6B7B808518}" type="slidenum">
              <a:rPr lang="en-US" smtClean="0"/>
              <a:t>5</a:t>
            </a:fld>
            <a:endParaRPr lang="en-US"/>
          </a:p>
        </p:txBody>
      </p:sp>
    </p:spTree>
    <p:extLst>
      <p:ext uri="{BB962C8B-B14F-4D97-AF65-F5344CB8AC3E}">
        <p14:creationId xmlns:p14="http://schemas.microsoft.com/office/powerpoint/2010/main" val="1338163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Daniel  story Of lions den</a:t>
            </a:r>
            <a:endParaRPr lang="en-US" dirty="0"/>
          </a:p>
        </p:txBody>
      </p:sp>
      <p:sp>
        <p:nvSpPr>
          <p:cNvPr id="4" name="Slide Number Placeholder 3"/>
          <p:cNvSpPr>
            <a:spLocks noGrp="1"/>
          </p:cNvSpPr>
          <p:nvPr>
            <p:ph type="sldNum" sz="quarter" idx="10"/>
          </p:nvPr>
        </p:nvSpPr>
        <p:spPr/>
        <p:txBody>
          <a:bodyPr/>
          <a:lstStyle/>
          <a:p>
            <a:fld id="{60828BCB-9F19-4B79-82E5-EF6B7B808518}" type="slidenum">
              <a:rPr lang="en-US" smtClean="0"/>
              <a:t>6</a:t>
            </a:fld>
            <a:endParaRPr lang="en-US"/>
          </a:p>
        </p:txBody>
      </p:sp>
    </p:spTree>
    <p:extLst>
      <p:ext uri="{BB962C8B-B14F-4D97-AF65-F5344CB8AC3E}">
        <p14:creationId xmlns:p14="http://schemas.microsoft.com/office/powerpoint/2010/main" val="1338163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828BCB-9F19-4B79-82E5-EF6B7B808518}" type="slidenum">
              <a:rPr lang="en-US" smtClean="0"/>
              <a:t>7</a:t>
            </a:fld>
            <a:endParaRPr lang="en-US"/>
          </a:p>
        </p:txBody>
      </p:sp>
    </p:spTree>
    <p:extLst>
      <p:ext uri="{BB962C8B-B14F-4D97-AF65-F5344CB8AC3E}">
        <p14:creationId xmlns:p14="http://schemas.microsoft.com/office/powerpoint/2010/main" val="503262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12DC25-43BE-42CB-A81B-0DF2247B427B}" type="datetimeFigureOut">
              <a:rPr lang="en-US" smtClean="0"/>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AA8A2-4282-46F6-BC48-BB38CD662F44}" type="slidenum">
              <a:rPr lang="en-US" smtClean="0"/>
              <a:t>‹#›</a:t>
            </a:fld>
            <a:endParaRPr lang="en-US"/>
          </a:p>
        </p:txBody>
      </p:sp>
    </p:spTree>
    <p:extLst>
      <p:ext uri="{BB962C8B-B14F-4D97-AF65-F5344CB8AC3E}">
        <p14:creationId xmlns:p14="http://schemas.microsoft.com/office/powerpoint/2010/main" val="943796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12DC25-43BE-42CB-A81B-0DF2247B427B}" type="datetimeFigureOut">
              <a:rPr lang="en-US" smtClean="0"/>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AA8A2-4282-46F6-BC48-BB38CD662F44}" type="slidenum">
              <a:rPr lang="en-US" smtClean="0"/>
              <a:t>‹#›</a:t>
            </a:fld>
            <a:endParaRPr lang="en-US"/>
          </a:p>
        </p:txBody>
      </p:sp>
    </p:spTree>
    <p:extLst>
      <p:ext uri="{BB962C8B-B14F-4D97-AF65-F5344CB8AC3E}">
        <p14:creationId xmlns:p14="http://schemas.microsoft.com/office/powerpoint/2010/main" val="3900618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12DC25-43BE-42CB-A81B-0DF2247B427B}" type="datetimeFigureOut">
              <a:rPr lang="en-US" smtClean="0"/>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AA8A2-4282-46F6-BC48-BB38CD662F44}" type="slidenum">
              <a:rPr lang="en-US" smtClean="0"/>
              <a:t>‹#›</a:t>
            </a:fld>
            <a:endParaRPr lang="en-US"/>
          </a:p>
        </p:txBody>
      </p:sp>
    </p:spTree>
    <p:extLst>
      <p:ext uri="{BB962C8B-B14F-4D97-AF65-F5344CB8AC3E}">
        <p14:creationId xmlns:p14="http://schemas.microsoft.com/office/powerpoint/2010/main" val="2014130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12DC25-43BE-42CB-A81B-0DF2247B427B}" type="datetimeFigureOut">
              <a:rPr lang="en-US" smtClean="0"/>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AA8A2-4282-46F6-BC48-BB38CD662F44}" type="slidenum">
              <a:rPr lang="en-US" smtClean="0"/>
              <a:t>‹#›</a:t>
            </a:fld>
            <a:endParaRPr lang="en-US"/>
          </a:p>
        </p:txBody>
      </p:sp>
    </p:spTree>
    <p:extLst>
      <p:ext uri="{BB962C8B-B14F-4D97-AF65-F5344CB8AC3E}">
        <p14:creationId xmlns:p14="http://schemas.microsoft.com/office/powerpoint/2010/main" val="2738340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12DC25-43BE-42CB-A81B-0DF2247B427B}" type="datetimeFigureOut">
              <a:rPr lang="en-US" smtClean="0"/>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AA8A2-4282-46F6-BC48-BB38CD662F44}" type="slidenum">
              <a:rPr lang="en-US" smtClean="0"/>
              <a:t>‹#›</a:t>
            </a:fld>
            <a:endParaRPr lang="en-US"/>
          </a:p>
        </p:txBody>
      </p:sp>
    </p:spTree>
    <p:extLst>
      <p:ext uri="{BB962C8B-B14F-4D97-AF65-F5344CB8AC3E}">
        <p14:creationId xmlns:p14="http://schemas.microsoft.com/office/powerpoint/2010/main" val="514212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12DC25-43BE-42CB-A81B-0DF2247B427B}" type="datetimeFigureOut">
              <a:rPr lang="en-US" smtClean="0"/>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AA8A2-4282-46F6-BC48-BB38CD662F44}" type="slidenum">
              <a:rPr lang="en-US" smtClean="0"/>
              <a:t>‹#›</a:t>
            </a:fld>
            <a:endParaRPr lang="en-US"/>
          </a:p>
        </p:txBody>
      </p:sp>
    </p:spTree>
    <p:extLst>
      <p:ext uri="{BB962C8B-B14F-4D97-AF65-F5344CB8AC3E}">
        <p14:creationId xmlns:p14="http://schemas.microsoft.com/office/powerpoint/2010/main" val="809199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12DC25-43BE-42CB-A81B-0DF2247B427B}" type="datetimeFigureOut">
              <a:rPr lang="en-US" smtClean="0"/>
              <a:t>3/15/2015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9AA8A2-4282-46F6-BC48-BB38CD662F44}" type="slidenum">
              <a:rPr lang="en-US" smtClean="0"/>
              <a:t>‹#›</a:t>
            </a:fld>
            <a:endParaRPr lang="en-US"/>
          </a:p>
        </p:txBody>
      </p:sp>
    </p:spTree>
    <p:extLst>
      <p:ext uri="{BB962C8B-B14F-4D97-AF65-F5344CB8AC3E}">
        <p14:creationId xmlns:p14="http://schemas.microsoft.com/office/powerpoint/2010/main" val="1719419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12DC25-43BE-42CB-A81B-0DF2247B427B}" type="datetimeFigureOut">
              <a:rPr lang="en-US" smtClean="0"/>
              <a:t>3/15/2015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9AA8A2-4282-46F6-BC48-BB38CD662F44}" type="slidenum">
              <a:rPr lang="en-US" smtClean="0"/>
              <a:t>‹#›</a:t>
            </a:fld>
            <a:endParaRPr lang="en-US"/>
          </a:p>
        </p:txBody>
      </p:sp>
    </p:spTree>
    <p:extLst>
      <p:ext uri="{BB962C8B-B14F-4D97-AF65-F5344CB8AC3E}">
        <p14:creationId xmlns:p14="http://schemas.microsoft.com/office/powerpoint/2010/main" val="4193919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12DC25-43BE-42CB-A81B-0DF2247B427B}" type="datetimeFigureOut">
              <a:rPr lang="en-US" smtClean="0"/>
              <a:t>3/15/2015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9AA8A2-4282-46F6-BC48-BB38CD662F44}" type="slidenum">
              <a:rPr lang="en-US" smtClean="0"/>
              <a:t>‹#›</a:t>
            </a:fld>
            <a:endParaRPr lang="en-US"/>
          </a:p>
        </p:txBody>
      </p:sp>
    </p:spTree>
    <p:extLst>
      <p:ext uri="{BB962C8B-B14F-4D97-AF65-F5344CB8AC3E}">
        <p14:creationId xmlns:p14="http://schemas.microsoft.com/office/powerpoint/2010/main" val="2964817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2DC25-43BE-42CB-A81B-0DF2247B427B}" type="datetimeFigureOut">
              <a:rPr lang="en-US" smtClean="0"/>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AA8A2-4282-46F6-BC48-BB38CD662F44}" type="slidenum">
              <a:rPr lang="en-US" smtClean="0"/>
              <a:t>‹#›</a:t>
            </a:fld>
            <a:endParaRPr lang="en-US"/>
          </a:p>
        </p:txBody>
      </p:sp>
    </p:spTree>
    <p:extLst>
      <p:ext uri="{BB962C8B-B14F-4D97-AF65-F5344CB8AC3E}">
        <p14:creationId xmlns:p14="http://schemas.microsoft.com/office/powerpoint/2010/main" val="329452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2DC25-43BE-42CB-A81B-0DF2247B427B}" type="datetimeFigureOut">
              <a:rPr lang="en-US" smtClean="0"/>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AA8A2-4282-46F6-BC48-BB38CD662F44}" type="slidenum">
              <a:rPr lang="en-US" smtClean="0"/>
              <a:t>‹#›</a:t>
            </a:fld>
            <a:endParaRPr lang="en-US"/>
          </a:p>
        </p:txBody>
      </p:sp>
    </p:spTree>
    <p:extLst>
      <p:ext uri="{BB962C8B-B14F-4D97-AF65-F5344CB8AC3E}">
        <p14:creationId xmlns:p14="http://schemas.microsoft.com/office/powerpoint/2010/main" val="1119973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12DC25-43BE-42CB-A81B-0DF2247B427B}" type="datetimeFigureOut">
              <a:rPr lang="en-US" smtClean="0"/>
              <a:t>3/15/2015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9AA8A2-4282-46F6-BC48-BB38CD662F44}" type="slidenum">
              <a:rPr lang="en-US" smtClean="0"/>
              <a:t>‹#›</a:t>
            </a:fld>
            <a:endParaRPr lang="en-US"/>
          </a:p>
        </p:txBody>
      </p:sp>
    </p:spTree>
    <p:extLst>
      <p:ext uri="{BB962C8B-B14F-4D97-AF65-F5344CB8AC3E}">
        <p14:creationId xmlns:p14="http://schemas.microsoft.com/office/powerpoint/2010/main" val="3027015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1777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853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57200" y="304800"/>
            <a:ext cx="8305800" cy="3139321"/>
          </a:xfrm>
          <a:prstGeom prst="rect">
            <a:avLst/>
          </a:prstGeom>
          <a:solidFill>
            <a:schemeClr val="bg1">
              <a:lumMod val="95000"/>
            </a:schemeClr>
          </a:solidFill>
        </p:spPr>
        <p:txBody>
          <a:bodyPr wrap="square" rtlCol="0">
            <a:spAutoFit/>
          </a:bodyPr>
          <a:lstStyle/>
          <a:p>
            <a:endParaRPr lang="en-US" dirty="0" smtClean="0"/>
          </a:p>
          <a:p>
            <a:r>
              <a:rPr lang="en-US" sz="3600" b="1" dirty="0" smtClean="0">
                <a:solidFill>
                  <a:srgbClr val="FF0000"/>
                </a:solidFill>
                <a:effectLst>
                  <a:outerShdw blurRad="38100" dist="38100" dir="2700000" algn="tl">
                    <a:srgbClr val="000000">
                      <a:alpha val="43137"/>
                    </a:srgbClr>
                  </a:outerShdw>
                </a:effectLst>
              </a:rPr>
              <a:t>Romans 8:5</a:t>
            </a:r>
          </a:p>
          <a:p>
            <a:r>
              <a:rPr lang="en-US" sz="3600" b="1" dirty="0" smtClean="0">
                <a:solidFill>
                  <a:srgbClr val="FF0000"/>
                </a:solidFill>
                <a:effectLst>
                  <a:outerShdw blurRad="38100" dist="38100" dir="2700000" algn="tl">
                    <a:srgbClr val="000000">
                      <a:alpha val="43137"/>
                    </a:srgbClr>
                  </a:outerShdw>
                </a:effectLst>
              </a:rPr>
              <a:t>For those who live according to the flesh set their minds on the things of the flesh, but those who live according to the Spirit set their minds on the things of the Spirit. </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145506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853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19100" y="304800"/>
            <a:ext cx="8305800" cy="1723549"/>
          </a:xfrm>
          <a:prstGeom prst="rect">
            <a:avLst/>
          </a:prstGeom>
          <a:solidFill>
            <a:schemeClr val="bg1">
              <a:lumMod val="95000"/>
            </a:schemeClr>
          </a:solidFill>
        </p:spPr>
        <p:txBody>
          <a:bodyPr wrap="square" rtlCol="0" anchor="ctr">
            <a:spAutoFit/>
          </a:bodyPr>
          <a:lstStyle/>
          <a:p>
            <a:endParaRPr lang="en-US" dirty="0" smtClean="0"/>
          </a:p>
          <a:p>
            <a:pPr algn="ctr"/>
            <a:r>
              <a:rPr lang="en-US" sz="8800" b="1" dirty="0" smtClean="0">
                <a:solidFill>
                  <a:srgbClr val="FF0000"/>
                </a:solidFill>
                <a:effectLst>
                  <a:outerShdw blurRad="38100" dist="38100" dir="2700000" algn="tl">
                    <a:srgbClr val="000000">
                      <a:alpha val="43137"/>
                    </a:srgbClr>
                  </a:outerShdw>
                </a:effectLst>
              </a:rPr>
              <a:t>Three young men</a:t>
            </a:r>
            <a:endParaRPr lang="en-US" sz="8800" b="1" dirty="0">
              <a:solidFill>
                <a:srgbClr val="FF0000"/>
              </a:solidFill>
              <a:effectLst>
                <a:outerShdw blurRad="38100" dist="38100" dir="2700000" algn="tl">
                  <a:srgbClr val="000000">
                    <a:alpha val="43137"/>
                  </a:srgbClr>
                </a:outerShdw>
              </a:effectLst>
            </a:endParaRPr>
          </a:p>
        </p:txBody>
      </p:sp>
      <p:sp>
        <p:nvSpPr>
          <p:cNvPr id="2" name="TextBox 1"/>
          <p:cNvSpPr txBox="1"/>
          <p:nvPr/>
        </p:nvSpPr>
        <p:spPr>
          <a:xfrm>
            <a:off x="1771650" y="2028349"/>
            <a:ext cx="5600700" cy="1446550"/>
          </a:xfrm>
          <a:prstGeom prst="rect">
            <a:avLst/>
          </a:prstGeom>
          <a:solidFill>
            <a:schemeClr val="bg1">
              <a:lumMod val="95000"/>
            </a:schemeClr>
          </a:solidFill>
        </p:spPr>
        <p:txBody>
          <a:bodyPr wrap="square" rtlCol="0">
            <a:spAutoFit/>
          </a:bodyPr>
          <a:lstStyle/>
          <a:p>
            <a:pPr algn="ctr"/>
            <a:r>
              <a:rPr lang="en-US" sz="8800" b="1" dirty="0" smtClean="0">
                <a:solidFill>
                  <a:srgbClr val="FF0000"/>
                </a:solidFill>
                <a:effectLst>
                  <a:outerShdw blurRad="38100" dist="38100" dir="2700000" algn="tl">
                    <a:srgbClr val="000000">
                      <a:alpha val="43137"/>
                    </a:srgbClr>
                  </a:outerShdw>
                </a:effectLst>
              </a:rPr>
              <a:t>who found</a:t>
            </a:r>
            <a:endParaRPr lang="en-US" sz="88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65500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28600" y="228600"/>
            <a:ext cx="5320146" cy="6555641"/>
          </a:xfrm>
          <a:prstGeom prst="rect">
            <a:avLst/>
          </a:prstGeom>
          <a:noFill/>
        </p:spPr>
        <p:txBody>
          <a:bodyPr wrap="square" rtlCol="0">
            <a:spAutoFit/>
          </a:bodyPr>
          <a:lstStyle/>
          <a:p>
            <a:pPr algn="ctr"/>
            <a:r>
              <a:rPr lang="en-US" sz="9600" b="1" dirty="0" smtClean="0">
                <a:solidFill>
                  <a:srgbClr val="FF0000"/>
                </a:solidFill>
                <a:effectLst>
                  <a:outerShdw blurRad="38100" dist="38100" dir="2700000" algn="tl">
                    <a:srgbClr val="000000">
                      <a:alpha val="43137"/>
                    </a:srgbClr>
                  </a:outerShdw>
                </a:effectLst>
              </a:rPr>
              <a:t>Joseph</a:t>
            </a:r>
          </a:p>
          <a:p>
            <a:pPr algn="ctr"/>
            <a:r>
              <a:rPr lang="en-US" sz="3600" b="1" dirty="0" smtClean="0">
                <a:solidFill>
                  <a:srgbClr val="FF0000"/>
                </a:solidFill>
                <a:effectLst>
                  <a:outerShdw blurRad="38100" dist="38100" dir="2700000" algn="tl">
                    <a:srgbClr val="000000">
                      <a:alpha val="43137"/>
                    </a:srgbClr>
                  </a:outerShdw>
                </a:effectLst>
              </a:rPr>
              <a:t>Philippians  4:8</a:t>
            </a:r>
          </a:p>
          <a:p>
            <a:pPr algn="ctr"/>
            <a:r>
              <a:rPr lang="en-US" sz="3600" b="1" dirty="0" smtClean="0">
                <a:solidFill>
                  <a:srgbClr val="FF0000"/>
                </a:solidFill>
                <a:effectLst>
                  <a:outerShdw blurRad="38100" dist="38100" dir="2700000" algn="tl">
                    <a:srgbClr val="000000">
                      <a:alpha val="43137"/>
                    </a:srgbClr>
                  </a:outerShdw>
                </a:effectLst>
              </a:rPr>
              <a:t>8 Finally, brethren, whatever things are </a:t>
            </a:r>
          </a:p>
          <a:p>
            <a:pPr algn="ctr"/>
            <a:r>
              <a:rPr lang="en-US" sz="3600" b="1" dirty="0" smtClean="0">
                <a:solidFill>
                  <a:srgbClr val="FF0000"/>
                </a:solidFill>
                <a:effectLst>
                  <a:outerShdw blurRad="38100" dist="38100" dir="2700000" algn="tl">
                    <a:srgbClr val="000000">
                      <a:alpha val="43137"/>
                    </a:srgbClr>
                  </a:outerShdw>
                </a:effectLst>
              </a:rPr>
              <a:t>true, noble, just, pure, lovely, of good report, if there is any virtue and if there is anything praiseworthy—meditate on these things. </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288318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28600" y="228600"/>
            <a:ext cx="5320146" cy="6555641"/>
          </a:xfrm>
          <a:prstGeom prst="rect">
            <a:avLst/>
          </a:prstGeom>
          <a:noFill/>
        </p:spPr>
        <p:txBody>
          <a:bodyPr wrap="square" rtlCol="0">
            <a:spAutoFit/>
          </a:bodyPr>
          <a:lstStyle/>
          <a:p>
            <a:pPr algn="ctr"/>
            <a:r>
              <a:rPr lang="en-US" sz="9600" b="1" dirty="0" smtClean="0">
                <a:solidFill>
                  <a:srgbClr val="FF0000"/>
                </a:solidFill>
                <a:effectLst>
                  <a:outerShdw blurRad="38100" dist="38100" dir="2700000" algn="tl">
                    <a:srgbClr val="000000">
                      <a:alpha val="43137"/>
                    </a:srgbClr>
                  </a:outerShdw>
                </a:effectLst>
              </a:rPr>
              <a:t>David</a:t>
            </a:r>
          </a:p>
          <a:p>
            <a:pPr algn="ctr"/>
            <a:r>
              <a:rPr lang="en-US" sz="3600" b="1" dirty="0" smtClean="0">
                <a:solidFill>
                  <a:srgbClr val="FF0000"/>
                </a:solidFill>
                <a:effectLst>
                  <a:outerShdw blurRad="38100" dist="38100" dir="2700000" algn="tl">
                    <a:srgbClr val="000000">
                      <a:alpha val="43137"/>
                    </a:srgbClr>
                  </a:outerShdw>
                </a:effectLst>
              </a:rPr>
              <a:t>Philippians  4:8</a:t>
            </a:r>
          </a:p>
          <a:p>
            <a:pPr algn="ctr"/>
            <a:r>
              <a:rPr lang="en-US" sz="3600" b="1" dirty="0" smtClean="0">
                <a:solidFill>
                  <a:srgbClr val="FF0000"/>
                </a:solidFill>
                <a:effectLst>
                  <a:outerShdw blurRad="38100" dist="38100" dir="2700000" algn="tl">
                    <a:srgbClr val="000000">
                      <a:alpha val="43137"/>
                    </a:srgbClr>
                  </a:outerShdw>
                </a:effectLst>
              </a:rPr>
              <a:t>8 Finally, brethren, whatever things are </a:t>
            </a:r>
          </a:p>
          <a:p>
            <a:pPr algn="ctr"/>
            <a:r>
              <a:rPr lang="en-US" sz="3600" b="1" dirty="0" smtClean="0">
                <a:solidFill>
                  <a:srgbClr val="FF0000"/>
                </a:solidFill>
                <a:effectLst>
                  <a:outerShdw blurRad="38100" dist="38100" dir="2700000" algn="tl">
                    <a:srgbClr val="000000">
                      <a:alpha val="43137"/>
                    </a:srgbClr>
                  </a:outerShdw>
                </a:effectLst>
              </a:rPr>
              <a:t>true, noble, just, pure, lovely, of good report, if there is any virtue and if there is anything praiseworthy—meditate on these things. </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671263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28600" y="228600"/>
            <a:ext cx="5320146" cy="6555641"/>
          </a:xfrm>
          <a:prstGeom prst="rect">
            <a:avLst/>
          </a:prstGeom>
          <a:noFill/>
        </p:spPr>
        <p:txBody>
          <a:bodyPr wrap="square" rtlCol="0">
            <a:spAutoFit/>
          </a:bodyPr>
          <a:lstStyle/>
          <a:p>
            <a:pPr algn="ctr"/>
            <a:r>
              <a:rPr lang="en-US" sz="9600" b="1" dirty="0" smtClean="0">
                <a:solidFill>
                  <a:srgbClr val="FF0000"/>
                </a:solidFill>
                <a:effectLst>
                  <a:outerShdw blurRad="38100" dist="38100" dir="2700000" algn="tl">
                    <a:srgbClr val="000000">
                      <a:alpha val="43137"/>
                    </a:srgbClr>
                  </a:outerShdw>
                </a:effectLst>
              </a:rPr>
              <a:t>Daniel</a:t>
            </a:r>
          </a:p>
          <a:p>
            <a:pPr algn="ctr"/>
            <a:r>
              <a:rPr lang="en-US" sz="3600" b="1" dirty="0" smtClean="0">
                <a:solidFill>
                  <a:srgbClr val="FF0000"/>
                </a:solidFill>
                <a:effectLst>
                  <a:outerShdw blurRad="38100" dist="38100" dir="2700000" algn="tl">
                    <a:srgbClr val="000000">
                      <a:alpha val="43137"/>
                    </a:srgbClr>
                  </a:outerShdw>
                </a:effectLst>
              </a:rPr>
              <a:t>Philippians  4:8</a:t>
            </a:r>
          </a:p>
          <a:p>
            <a:pPr algn="ctr"/>
            <a:r>
              <a:rPr lang="en-US" sz="3600" b="1" dirty="0" smtClean="0">
                <a:solidFill>
                  <a:srgbClr val="FF0000"/>
                </a:solidFill>
                <a:effectLst>
                  <a:outerShdw blurRad="38100" dist="38100" dir="2700000" algn="tl">
                    <a:srgbClr val="000000">
                      <a:alpha val="43137"/>
                    </a:srgbClr>
                  </a:outerShdw>
                </a:effectLst>
              </a:rPr>
              <a:t>8 Finally, brethren, whatever things are </a:t>
            </a:r>
          </a:p>
          <a:p>
            <a:pPr algn="ctr"/>
            <a:r>
              <a:rPr lang="en-US" sz="3600" b="1" dirty="0" smtClean="0">
                <a:solidFill>
                  <a:srgbClr val="FF0000"/>
                </a:solidFill>
                <a:effectLst>
                  <a:outerShdw blurRad="38100" dist="38100" dir="2700000" algn="tl">
                    <a:srgbClr val="000000">
                      <a:alpha val="43137"/>
                    </a:srgbClr>
                  </a:outerShdw>
                </a:effectLst>
              </a:rPr>
              <a:t>true, noble, just, pure, lovely, of good report, if there is any virtue and if there is anything praiseworthy—meditate on these things. </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425858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000" cy="7286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539842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267923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33385</TotalTime>
  <Words>198</Words>
  <Application>Microsoft Office PowerPoint</Application>
  <PresentationFormat>On-screen Show (4:3)</PresentationFormat>
  <Paragraphs>29</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GBC</cp:lastModifiedBy>
  <cp:revision>47</cp:revision>
  <cp:lastPrinted>2015-03-15T14:14:21Z</cp:lastPrinted>
  <dcterms:created xsi:type="dcterms:W3CDTF">2015-02-14T06:47:49Z</dcterms:created>
  <dcterms:modified xsi:type="dcterms:W3CDTF">2015-03-15T15:48:29Z</dcterms:modified>
</cp:coreProperties>
</file>