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8" r:id="rId2"/>
    <p:sldId id="256" r:id="rId3"/>
    <p:sldId id="261" r:id="rId4"/>
    <p:sldId id="259" r:id="rId5"/>
    <p:sldId id="265" r:id="rId6"/>
    <p:sldId id="263" r:id="rId7"/>
    <p:sldId id="266" r:id="rId8"/>
    <p:sldId id="267" r:id="rId9"/>
    <p:sldId id="262"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086" autoAdjust="0"/>
    <p:restoredTop sz="79715" autoAdjust="0"/>
  </p:normalViewPr>
  <p:slideViewPr>
    <p:cSldViewPr>
      <p:cViewPr varScale="1">
        <p:scale>
          <a:sx n="69" d="100"/>
          <a:sy n="69" d="100"/>
        </p:scale>
        <p:origin x="-132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5DB61B-799E-47F8-8F71-7FE00C4BE5A1}" type="datetimeFigureOut">
              <a:rPr lang="en-US" smtClean="0"/>
              <a:t>3/20/2016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5A4BC-80A3-4D92-B83D-F5ACCA4DA115}" type="slidenum">
              <a:rPr lang="en-US" smtClean="0"/>
              <a:t>‹#›</a:t>
            </a:fld>
            <a:endParaRPr lang="en-US"/>
          </a:p>
        </p:txBody>
      </p:sp>
    </p:spTree>
    <p:extLst>
      <p:ext uri="{BB962C8B-B14F-4D97-AF65-F5344CB8AC3E}">
        <p14:creationId xmlns:p14="http://schemas.microsoft.com/office/powerpoint/2010/main" val="92900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Ephesians 3:20</a:t>
            </a:r>
          </a:p>
          <a:p>
            <a:r>
              <a:rPr lang="en-US" dirty="0" smtClean="0"/>
              <a:t>Now to Him who is able to do far more abundantly beyond all that we ask or think, according to the power that works within us</a:t>
            </a:r>
            <a:endParaRPr lang="en-US" dirty="0"/>
          </a:p>
        </p:txBody>
      </p:sp>
      <p:sp>
        <p:nvSpPr>
          <p:cNvPr id="4" name="Slide Number Placeholder 3"/>
          <p:cNvSpPr>
            <a:spLocks noGrp="1"/>
          </p:cNvSpPr>
          <p:nvPr>
            <p:ph type="sldNum" sz="quarter" idx="10"/>
          </p:nvPr>
        </p:nvSpPr>
        <p:spPr/>
        <p:txBody>
          <a:bodyPr/>
          <a:lstStyle/>
          <a:p>
            <a:fld id="{9195A4BC-80A3-4D92-B83D-F5ACCA4DA115}" type="slidenum">
              <a:rPr lang="en-US" smtClean="0"/>
              <a:t>2</a:t>
            </a:fld>
            <a:endParaRPr lang="en-US"/>
          </a:p>
        </p:txBody>
      </p:sp>
    </p:spTree>
    <p:extLst>
      <p:ext uri="{BB962C8B-B14F-4D97-AF65-F5344CB8AC3E}">
        <p14:creationId xmlns:p14="http://schemas.microsoft.com/office/powerpoint/2010/main" val="1598973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Corinthians 9:8</a:t>
            </a:r>
          </a:p>
          <a:p>
            <a:r>
              <a:rPr lang="en-US" dirty="0" smtClean="0"/>
              <a:t>And God is able to bless you abundantly, so that in all things at all times, having all that you </a:t>
            </a:r>
            <a:r>
              <a:rPr lang="en-US" u="sng" dirty="0" smtClean="0"/>
              <a:t>need,</a:t>
            </a:r>
            <a:r>
              <a:rPr lang="en-US" dirty="0" smtClean="0"/>
              <a:t> you will abound in every good work.</a:t>
            </a:r>
          </a:p>
          <a:p>
            <a:endParaRPr lang="en-US" dirty="0" smtClean="0"/>
          </a:p>
          <a:p>
            <a:endParaRPr lang="en-US" baseline="0" dirty="0" smtClean="0"/>
          </a:p>
          <a:p>
            <a:r>
              <a:rPr lang="en-US" baseline="0" dirty="0" smtClean="0"/>
              <a:t>Our response : Allow Holy Spirit access to us ( actively pray giving permission for the  Holy Spirit to take control and work through us)</a:t>
            </a:r>
          </a:p>
          <a:p>
            <a:endParaRPr lang="en-US" baseline="0" dirty="0" smtClean="0"/>
          </a:p>
          <a:p>
            <a:r>
              <a:rPr lang="en-US" baseline="0" dirty="0" smtClean="0"/>
              <a:t>Then expect and actively pursue good works </a:t>
            </a:r>
          </a:p>
          <a:p>
            <a:r>
              <a:rPr lang="en-US" baseline="0" dirty="0" smtClean="0"/>
              <a:t>Ask these questions </a:t>
            </a:r>
          </a:p>
          <a:p>
            <a:endParaRPr lang="en-US" baseline="0" dirty="0" smtClean="0"/>
          </a:p>
          <a:p>
            <a:r>
              <a:rPr lang="en-US" baseline="0" dirty="0" smtClean="0"/>
              <a:t>   How can you use me in this situation?</a:t>
            </a:r>
          </a:p>
          <a:p>
            <a:r>
              <a:rPr lang="en-US" baseline="0" dirty="0" smtClean="0"/>
              <a:t>   How can I serve you in this situation?</a:t>
            </a:r>
          </a:p>
          <a:p>
            <a:r>
              <a:rPr lang="en-US" baseline="0" dirty="0" smtClean="0"/>
              <a:t>   How can I accurately represent you in this situation? : will what I choose to do right here right know enhance or distract from the truth from God’s word?</a:t>
            </a:r>
            <a:endParaRPr lang="en-US" dirty="0" smtClean="0"/>
          </a:p>
        </p:txBody>
      </p:sp>
      <p:sp>
        <p:nvSpPr>
          <p:cNvPr id="4" name="Slide Number Placeholder 3"/>
          <p:cNvSpPr>
            <a:spLocks noGrp="1"/>
          </p:cNvSpPr>
          <p:nvPr>
            <p:ph type="sldNum" sz="quarter" idx="10"/>
          </p:nvPr>
        </p:nvSpPr>
        <p:spPr/>
        <p:txBody>
          <a:bodyPr/>
          <a:lstStyle/>
          <a:p>
            <a:fld id="{9195A4BC-80A3-4D92-B83D-F5ACCA4DA115}" type="slidenum">
              <a:rPr lang="en-US" smtClean="0"/>
              <a:t>3</a:t>
            </a:fld>
            <a:endParaRPr lang="en-US"/>
          </a:p>
        </p:txBody>
      </p:sp>
    </p:spTree>
    <p:extLst>
      <p:ext uri="{BB962C8B-B14F-4D97-AF65-F5344CB8AC3E}">
        <p14:creationId xmlns:p14="http://schemas.microsoft.com/office/powerpoint/2010/main" val="3234592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Corinthians 1:5</a:t>
            </a:r>
          </a:p>
          <a:p>
            <a:r>
              <a:rPr lang="en-US" dirty="0" smtClean="0"/>
              <a:t>For just as the sufferings of Christ are ours in abundance, so also our comfort is abundant through Christ.</a:t>
            </a:r>
          </a:p>
          <a:p>
            <a:endParaRPr lang="en-US" dirty="0" smtClean="0"/>
          </a:p>
          <a:p>
            <a:endParaRPr lang="en-US" dirty="0" smtClean="0"/>
          </a:p>
          <a:p>
            <a:r>
              <a:rPr lang="en-US" dirty="0" smtClean="0"/>
              <a:t>Our</a:t>
            </a:r>
            <a:r>
              <a:rPr lang="en-US" baseline="0" dirty="0" smtClean="0"/>
              <a:t> Response:</a:t>
            </a:r>
            <a:endParaRPr lang="en-US" dirty="0" smtClean="0"/>
          </a:p>
        </p:txBody>
      </p:sp>
      <p:sp>
        <p:nvSpPr>
          <p:cNvPr id="4" name="Slide Number Placeholder 3"/>
          <p:cNvSpPr>
            <a:spLocks noGrp="1"/>
          </p:cNvSpPr>
          <p:nvPr>
            <p:ph type="sldNum" sz="quarter" idx="10"/>
          </p:nvPr>
        </p:nvSpPr>
        <p:spPr/>
        <p:txBody>
          <a:bodyPr/>
          <a:lstStyle/>
          <a:p>
            <a:fld id="{9195A4BC-80A3-4D92-B83D-F5ACCA4DA115}" type="slidenum">
              <a:rPr lang="en-US" smtClean="0"/>
              <a:t>4</a:t>
            </a:fld>
            <a:endParaRPr lang="en-US"/>
          </a:p>
        </p:txBody>
      </p:sp>
    </p:spTree>
    <p:extLst>
      <p:ext uri="{BB962C8B-B14F-4D97-AF65-F5344CB8AC3E}">
        <p14:creationId xmlns:p14="http://schemas.microsoft.com/office/powerpoint/2010/main" val="3127690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Timothy 1:14</a:t>
            </a:r>
          </a:p>
          <a:p>
            <a:r>
              <a:rPr lang="en-US" dirty="0" smtClean="0"/>
              <a:t>And the grace of our Lord was exceedingly abundant, with the faith and love which are found in Christ Jesus.</a:t>
            </a:r>
          </a:p>
          <a:p>
            <a:endParaRPr lang="en-US" dirty="0" smtClean="0"/>
          </a:p>
          <a:p>
            <a:r>
              <a:rPr lang="en-US" dirty="0" smtClean="0"/>
              <a:t>Our response</a:t>
            </a:r>
          </a:p>
          <a:p>
            <a:r>
              <a:rPr lang="en-US" dirty="0" smtClean="0"/>
              <a:t>Psalm 86:5</a:t>
            </a:r>
          </a:p>
          <a:p>
            <a:endParaRPr lang="en-US" dirty="0" smtClean="0"/>
          </a:p>
          <a:p>
            <a:r>
              <a:rPr lang="en-US" dirty="0" smtClean="0"/>
              <a:t> For You, Lord, are good, and ready to forgive,</a:t>
            </a:r>
          </a:p>
          <a:p>
            <a:r>
              <a:rPr lang="en-US" dirty="0" smtClean="0"/>
              <a:t>And abundant in mercy to all those who call upon You.</a:t>
            </a:r>
          </a:p>
          <a:p>
            <a:r>
              <a:rPr lang="en-US" dirty="0" smtClean="0"/>
              <a:t>                                                                                                                                                                                                                                                                                                                                                                                                                                                                                                                                                                                                                                                                                                                                                                                                                                                                                                                                                                                                                                                                                                                                                                                                                                                                                                                                                                                                                                                                                                                                                                                                                                                                                                                                                                                                                                                                                                                                                                                                                                                                                                                                                                                                                                                                                                                                                                                                                                                                                                                                                                                                                                                                                                                                                                                                                                                                                                                                                                                                                                                                                                                                                                                                                                                                                                                                                                                                                                                                                                                                                                                                                                                                                                                                                                                                                                                                                                                                                                                                                                                                                                                                                                                                                                                                                                                                                                                                                                                                                                                                                                                                                                                                                                                                                                                                                                                                                                                                                                                                                                                                                                                                                                                                                                                                                                                                                                                                                                                                                                                                                                                                                                                                                                                                                                                                                                                                                                                                                                                                                                                                                                                                                                                                                                                                                                                                                                                                                                                                                                                                                                                                                                                                                                                                                                                                                                                                                                                                                                                                                                                                                                                                                                                                                                                                                                                                                                                                                                                                                                                                                                                                                                                                                                                                                                                                                                                                                                                                                                                                                                                                                                                                                                                                                                                                                                                                                                                                                                                                                                                                                                                                                                                                                                                                                                                                                                                                                                                                                                                                                                                                                                                                                                                                                                                                                                                                                                                                                                                                                                                                                                                                                                                                                                                                                                                                                                                                                                                                                                                                                                                                                                                                                                                                                                                                                                                                                                                                                                                                                                                                                                                                                                                                                                                                                                                                                                                                                                                                                                                                                                                                                                                                                                                                                                                                                                                                                                                                                                                                                                                                                                                                                                                                                                                                                                                                                                                                                                                                                                                                                                                                                                                                                                                                                                                                                                                                                                                                                                                                                                                                                                                                                                                                                                                                                                                                                                                                                                                                                                                                                                                                                                                                                                                                                                                                                                                                                                                                                                                                                                                                                                                                                                                                                                                                                                                                                                                                                                                                                                                                                                                                                                                                                                                                                                                                                                                                                                                                                                                                                                                                                                                                                                                                                                                                                                                                                                                                                                                                                                                                                                                                                                                                                                                                                                                                                                                                                                                                                                                                                                                                                                                                                                                                                                                                                                                                                                                                                                                                                                                                                                                                                                                                                                                                                                                                                                                                                                                                                                                                                                                                                                                                                                                                                                                                                                                                                                                                                                                                                                                                                                                                                                                                                                                                                                                                                                                                                                                                                                                                                                                                                                                                                                                                                                                                                                                                                                                                                                                                                                                                                                                                                                                                                                                                                                                                                                                                                                                                                                                                                                                                                                                                                                                                                                                                                                                                                                                                                                                                                                                                                                                                                                                                                                                                                                                                                                                                                                                                                                                                                                                                                                                                                                                                                                                                                                                                                                                                                                                                                                                                                                                                                                                                                                                                                                                                                                                                                                                                                                                                                                                                                                                                                                                                                                                                                                                                                                                                                                                                                                                                                                                                                                                                                                                                                                                                                                                                                                                                                                                                                                                                                                                                                                                                                                                                                                                                                                                                                                                                                                                                                                                                                                                                                                                                                                                                                                                                                                                                                                                                                                                                                                                                                                                                                                                                                                                                                                                                                                                                                                                                                                                                                                                                                                                                                                                                                                                                                                                                                                                                                                                                                                                                                                                                                                                                                                                                                                                                                                                                                                                                                                                                                                                                                                                                                                                                                                                                                                                                                                                                                                                                                                                                                                                                                                                                                                                                                                                                                                                                                                                                                                                                                                                                                                                                                                                                                                                                                                                                                                                                                                                                                                                                                                                                                                                                                                                                                                                                                                                                                                                                                                                                                                                                                                                                                                                                                                                                                                                                                                                                                                                                                                                                                                                                                                                                                                                                                                                                                                                                                                                                                                                                                                                                                                                                                                                                                                                                                                                                                                                                                                                                                                                                                                                                                                                                                                                                                                                                                                                                                                                                                                                                                                                                                                                                                                                                                                                                                                                                                                                                                                                                                                                                                                                                                                                                                                                                                                                                                                                                                                                                                                                                                                                                                                                                                                                                                                                                                                                                                                                                                                                                                                                                                                                                                                                                                                                                                                                                                                                                                                                                                                                                                                                                                                                                                                                                                                                                                                                                                                                                                                                                                                                                                                                                                                                                                                                                                                                                                                                                                                                                                                                                                                                                                                                                                                                                                                                                                                                                                                                                                                                                                                                                                                                                                                                                                                                                                                                                                                                                                                                                                                                                                                                                                                                                                                                                                                                                                                                                                                                                                                                                                                                                                                                                                                                                                                                                                                                                                                                                                                                                                                                                                                                                                                                                                                                                                                                                                                                                                                                                                                                                                                                                                                                                                                                                                                                                                                                                                                                                                                                                                                                                                                                                                                                                                                                                                                                                                                                                                                                                                                                                                                                                                                                                                                                                                                                                                                                                                                                                                                                                                                                                                                                                                                                                                                                                                                                                                                                                                                                                                                                                                                                                                                                                                                                                                                                                                                                                                                                                                                                                                                                                                                                                                                                                                                                                                                                                                                                                                                                                                                                                                                                                                                                                                                                                                                                                                                                                                                                                                                                                                                                                                                                                                                                                                                                                                                                                                                                                                                                                                                                                                                                                                                                                                                                                                                                                                                                                                                                                                                                                                                                                                                                                                                                                                                                                                                                                                                                                                                                                                                                                                                                                                                                                                                                                                                                                                                                                                                                                                                                                                                                                                                                                                                                                                                                                                                                                                                                                                                                                                                                                                                                                                                                                                                                                                                                                                                                                                                                                                                                                                                                                                                                                                                                                                                                                                                                                                                                                                                                                                                                                                                                                                                                                                                                                                                                                                                                                                                                                                                                                                                                                                                                                                                                                                                                                                                                                                                                                                                                                                                                                                                                                                                                                                                                                                                                                                                                                                                                                                                                                                                                                                                                                                                                                                                                                                                                                                                                                                                                                                                                                                                                                                                                                                                                                                                                                                                                                                                                                                                                                                                                                                                                                                                                                                                                                                                                                                                                                                                                                                                                                                                                                                                                                                                                                                                                                                                                                                                                                                                                                                                                                                                                                                                                                                                                                                                                                                                                                                                                                                                                                                                                                                                                                                                                                                                                                                                                                                                                                                                                                                                                                                                                                                                                                                                                                                                                                                                                                                                                                                                                                                                                                                                                                                                                                                                                                                                                                                                                                                                                                                                                                                                                                                                                                                                                                                                                                                                                                                                                                                                                                                                                                                                                                                                                                                                                                                                                                                                                                                                                                                                                                                                                                                                                                                                                                                                                                                                                                                                                                                                                                                                                                                                                                                                                                                                                                                                                                                                                                                                                                                                                                                                                                                                                                                                                                                                                                                                                                                                                                                                                                                                                                                                                                                                                                                                                                                                                                                                                                                                                                                                                                                                                                                                                                                                                                                                                                                                                                                                                                                                                                                                                                                                                                                                                                                                                                                                                                                                                                                                                                                                                                                                                                                                                                                                                                                                                                                                                                                                                                                                                                                                                                                                                                                                                                                                                                                                                                                                                                                                                                                                                                                                                                                                                                                                                                                                                                                                                                                                                                                                                                                                                                                                                                                                                                                                                                                                                                                                                                                                                                                                                                                                                                                                                                                                                                                                                                                                                                                                                                                                                                                                                                                                                                                                                                                                                                                                                                                                                                                                                                                                                                                                                                                                                                                                                                                                                                                                                                                                                                                                                                                                                                                                                                                                                                                                                                                                                                                                                                                                                                                                                                                                                                                                                                                                                                                                                                                                                                                                                                                                                                                                                                                                                                                                                                                                                                                                                                                                                                                                                                                                                                                                                                                                                                                                                                                                                                                                                                                                                                                                                                                                                                                                                                                                                                                                                                                                                                                                                                                                                                                                                                                                                                                                                                                                                                                                                                                                                                                                                                                                                                                                                                                                                                                                                                                                                                                                                                                                                                                                                                                                                                                                                                                                                                                                                                                                                                                                                                                                                                                                                                                                                                                                                                                                                                                                                                                                                                                                                                                                                                                                                                                                                                                                                                                                                                                                                                                                                                                                                                                                                                                                                                                                                                                                                                                                                                                                                                                                                                                                                                                                                                                                                                                                                                                                                                                                                                                                                                                                                                                                                                                                                                                                                                                                                                                                                                                                                                                                                                                                                                                                                                                                                                                                                                                                                                                                                                                                                                                                                                                                                                                                                                                                                                                                                                                                                                                                                                                                                                                                                                                                                                                                                                                                                                                                                                                                                                                                                                                                                                                                                                                                                                                                                                                                                                                                                                                                                                                                                                                                                                                                                                                                                                                                                                                                                                                                                                                                                                                                                                                                                                                                                                                                                                                                                                                                                                                                                                                                                                                                                                                                                                                                                                                                                                                                                                                                                                                                                                                                                                                                                                                                                                                                                                                                                                                                                                                                                                                                                                                                                                                                                                                                                                                                                                                                                                                                                                                                                                                                                                                                                                                                                                                                                                                                                                                                                                                                                                                                                                                                                                                                                                                                                                                                                                                                                                                                                                                                                                                                                                                                                                                                                                                                                                                                                                                                                                                                                                                                                                                                                                                                                                                                                                                                                                                                                                                                                                                                                                                                                                                                                                                                                                                                                                                                                                                                                                                    </a:t>
            </a:r>
          </a:p>
        </p:txBody>
      </p:sp>
      <p:sp>
        <p:nvSpPr>
          <p:cNvPr id="4" name="Slide Number Placeholder 3"/>
          <p:cNvSpPr>
            <a:spLocks noGrp="1"/>
          </p:cNvSpPr>
          <p:nvPr>
            <p:ph type="sldNum" sz="quarter" idx="10"/>
          </p:nvPr>
        </p:nvSpPr>
        <p:spPr/>
        <p:txBody>
          <a:bodyPr/>
          <a:lstStyle/>
          <a:p>
            <a:fld id="{9195A4BC-80A3-4D92-B83D-F5ACCA4DA115}" type="slidenum">
              <a:rPr lang="en-US" smtClean="0"/>
              <a:t>5</a:t>
            </a:fld>
            <a:endParaRPr lang="en-US"/>
          </a:p>
        </p:txBody>
      </p:sp>
    </p:spTree>
    <p:extLst>
      <p:ext uri="{BB962C8B-B14F-4D97-AF65-F5344CB8AC3E}">
        <p14:creationId xmlns:p14="http://schemas.microsoft.com/office/powerpoint/2010/main" val="3234592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Ephesians 3:20</a:t>
            </a:r>
          </a:p>
          <a:p>
            <a:r>
              <a:rPr lang="en-US" dirty="0" smtClean="0"/>
              <a:t>Now to Him who is able to do exceedingly abundantly above all that we ask or think, according to the power that works in us,</a:t>
            </a:r>
          </a:p>
          <a:p>
            <a:endParaRPr lang="en-US" dirty="0" smtClean="0"/>
          </a:p>
          <a:p>
            <a:r>
              <a:rPr lang="en-US" dirty="0" smtClean="0"/>
              <a:t>IS present tense</a:t>
            </a:r>
          </a:p>
          <a:p>
            <a:endParaRPr lang="en-US" dirty="0" smtClean="0"/>
          </a:p>
          <a:p>
            <a:r>
              <a:rPr lang="en-US" dirty="0" smtClean="0"/>
              <a:t>When we set out to do things in </a:t>
            </a:r>
            <a:r>
              <a:rPr lang="en-US" dirty="0" err="1" smtClean="0"/>
              <a:t>life..they</a:t>
            </a:r>
            <a:r>
              <a:rPr lang="en-US" dirty="0" smtClean="0"/>
              <a:t> should be based</a:t>
            </a:r>
          </a:p>
          <a:p>
            <a:r>
              <a:rPr lang="en-US" dirty="0" smtClean="0"/>
              <a:t>on Gods ability, not ours.</a:t>
            </a:r>
          </a:p>
          <a:p>
            <a:endParaRPr lang="en-US" dirty="0" smtClean="0"/>
          </a:p>
          <a:p>
            <a:r>
              <a:rPr lang="en-US" dirty="0" smtClean="0"/>
              <a:t>We will never experience the abundance in our lives, if we only hold ourselves to our own standards of what we are capable of...no matter how much effort we give!</a:t>
            </a:r>
          </a:p>
          <a:p>
            <a:endParaRPr lang="en-US" dirty="0" smtClean="0"/>
          </a:p>
          <a:p>
            <a:r>
              <a:rPr lang="en-US" dirty="0" smtClean="0"/>
              <a:t>On the surface, things never look simple to us...</a:t>
            </a:r>
          </a:p>
          <a:p>
            <a:r>
              <a:rPr lang="en-US" dirty="0" smtClean="0"/>
              <a:t>But the question we should ask this morning..</a:t>
            </a:r>
          </a:p>
          <a:p>
            <a:endParaRPr lang="en-US" dirty="0" smtClean="0"/>
          </a:p>
          <a:p>
            <a:r>
              <a:rPr lang="en-US" dirty="0" smtClean="0"/>
              <a:t>who's eyes are we looking through, when we make that observation?</a:t>
            </a:r>
          </a:p>
          <a:p>
            <a:endParaRPr lang="en-US" dirty="0" smtClean="0"/>
          </a:p>
          <a:p>
            <a:r>
              <a:rPr lang="en-US" dirty="0" smtClean="0"/>
              <a:t>Clearly, with Gods eyes.. we only see the (googol) possibilities available to us...</a:t>
            </a:r>
          </a:p>
          <a:p>
            <a:r>
              <a:rPr lang="en-US" dirty="0" smtClean="0"/>
              <a:t>instead of all the impossibilities! 	</a:t>
            </a:r>
          </a:p>
        </p:txBody>
      </p:sp>
      <p:sp>
        <p:nvSpPr>
          <p:cNvPr id="4" name="Slide Number Placeholder 3"/>
          <p:cNvSpPr>
            <a:spLocks noGrp="1"/>
          </p:cNvSpPr>
          <p:nvPr>
            <p:ph type="sldNum" sz="quarter" idx="10"/>
          </p:nvPr>
        </p:nvSpPr>
        <p:spPr/>
        <p:txBody>
          <a:bodyPr/>
          <a:lstStyle/>
          <a:p>
            <a:fld id="{9195A4BC-80A3-4D92-B83D-F5ACCA4DA115}" type="slidenum">
              <a:rPr lang="en-US" smtClean="0"/>
              <a:t>6</a:t>
            </a:fld>
            <a:endParaRPr lang="en-US"/>
          </a:p>
        </p:txBody>
      </p:sp>
    </p:spTree>
    <p:extLst>
      <p:ext uri="{BB962C8B-B14F-4D97-AF65-F5344CB8AC3E}">
        <p14:creationId xmlns:p14="http://schemas.microsoft.com/office/powerpoint/2010/main" val="3234592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Titus 3:4-6 New King James Version (NKJV)</a:t>
            </a:r>
          </a:p>
          <a:p>
            <a:r>
              <a:rPr lang="en-US" baseline="30000" dirty="0" smtClean="0"/>
              <a:t> </a:t>
            </a:r>
            <a:r>
              <a:rPr lang="en-US" sz="1600" baseline="30000" dirty="0" smtClean="0"/>
              <a:t>4 </a:t>
            </a:r>
            <a:r>
              <a:rPr lang="en-US" sz="1600" dirty="0" smtClean="0"/>
              <a:t>But when the kindness and the love of God our Savior toward man appeared, </a:t>
            </a:r>
            <a:r>
              <a:rPr lang="en-US" sz="1600" baseline="30000" dirty="0" smtClean="0"/>
              <a:t>5 </a:t>
            </a:r>
            <a:r>
              <a:rPr lang="en-US" sz="1600" dirty="0" smtClean="0"/>
              <a:t>not by works of righteousness which we have done, but according to His mercy He saved us, through the washing of regeneration and renewing of the Holy Spirit, </a:t>
            </a:r>
            <a:r>
              <a:rPr lang="en-US" sz="1600" baseline="30000" dirty="0" smtClean="0"/>
              <a:t>6 </a:t>
            </a:r>
            <a:r>
              <a:rPr lang="en-US" sz="1600" dirty="0" smtClean="0"/>
              <a:t>whom He poured out on us abundantly through Jesus Christ our Savior,</a:t>
            </a:r>
          </a:p>
          <a:p>
            <a:endParaRPr lang="en-US" sz="1600" dirty="0" smtClean="0"/>
          </a:p>
          <a:p>
            <a:r>
              <a:rPr lang="en-US" sz="1600" dirty="0" smtClean="0"/>
              <a:t>Our Response:</a:t>
            </a:r>
          </a:p>
          <a:p>
            <a:endParaRPr lang="en-US" sz="1600" dirty="0" smtClean="0"/>
          </a:p>
          <a:p>
            <a:r>
              <a:rPr lang="en-US" sz="1600" b="1" u="sng" dirty="0" smtClean="0"/>
              <a:t>Yield</a:t>
            </a:r>
            <a:r>
              <a:rPr lang="en-US" sz="1600" dirty="0" smtClean="0"/>
              <a:t> -</a:t>
            </a:r>
            <a:r>
              <a:rPr lang="en-US" sz="1600" baseline="0" dirty="0" smtClean="0"/>
              <a:t> Romans 6:13 [Full Chapter]</a:t>
            </a:r>
          </a:p>
          <a:p>
            <a:r>
              <a:rPr lang="en-US" sz="1600" baseline="0" dirty="0" smtClean="0"/>
              <a:t>And do not present your members as instruments of unrighteousness to sin, but present yourselves to God as being alive from the dead, and your members as instruments of righteousness to God. </a:t>
            </a:r>
            <a:endParaRPr lang="en-US" sz="1600" dirty="0" smtClean="0"/>
          </a:p>
          <a:p>
            <a:r>
              <a:rPr lang="en-US" sz="1600" b="1" dirty="0" smtClean="0">
                <a:effectLst>
                  <a:outerShdw blurRad="38100" dist="38100" dir="2700000" algn="tl">
                    <a:srgbClr val="000000">
                      <a:alpha val="43137"/>
                    </a:srgbClr>
                  </a:outerShdw>
                </a:effectLst>
              </a:rPr>
              <a:t>Shield </a:t>
            </a:r>
            <a:r>
              <a:rPr lang="en-US" sz="1600" dirty="0" smtClean="0"/>
              <a:t>  Philippians 4:7</a:t>
            </a:r>
            <a:r>
              <a:rPr lang="en-US" sz="1600" baseline="0" dirty="0" smtClean="0"/>
              <a:t>  …”</a:t>
            </a:r>
            <a:r>
              <a:rPr lang="en-US" sz="1600" dirty="0" smtClean="0"/>
              <a:t> the peace of God, which surpasses all understanding, will guard your hearts and minds through Christ Jesus.</a:t>
            </a:r>
            <a:endParaRPr lang="en-US" sz="1600" dirty="0"/>
          </a:p>
        </p:txBody>
      </p:sp>
      <p:sp>
        <p:nvSpPr>
          <p:cNvPr id="4" name="Slide Number Placeholder 3"/>
          <p:cNvSpPr>
            <a:spLocks noGrp="1"/>
          </p:cNvSpPr>
          <p:nvPr>
            <p:ph type="sldNum" sz="quarter" idx="10"/>
          </p:nvPr>
        </p:nvSpPr>
        <p:spPr/>
        <p:txBody>
          <a:bodyPr/>
          <a:lstStyle/>
          <a:p>
            <a:fld id="{9195A4BC-80A3-4D92-B83D-F5ACCA4DA115}" type="slidenum">
              <a:rPr lang="en-US" smtClean="0"/>
              <a:t>7</a:t>
            </a:fld>
            <a:endParaRPr lang="en-US"/>
          </a:p>
        </p:txBody>
      </p:sp>
    </p:spTree>
    <p:extLst>
      <p:ext uri="{BB962C8B-B14F-4D97-AF65-F5344CB8AC3E}">
        <p14:creationId xmlns:p14="http://schemas.microsoft.com/office/powerpoint/2010/main" val="3234592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Romans 5:17</a:t>
            </a:r>
          </a:p>
          <a:p>
            <a:r>
              <a:rPr lang="en-US" b="1" dirty="0" smtClean="0"/>
              <a:t>For if by the transgression of the one, death reigned through the one, much more those who receive the abundance of grace and of the gift of righteousness will </a:t>
            </a:r>
            <a:r>
              <a:rPr lang="en-US" b="1" u="sng" dirty="0" smtClean="0"/>
              <a:t>reign</a:t>
            </a:r>
            <a:r>
              <a:rPr lang="en-US" b="1" dirty="0" smtClean="0"/>
              <a:t> in life through the One, Jesus Christ.</a:t>
            </a:r>
          </a:p>
          <a:p>
            <a:endParaRPr lang="en-US" sz="1600" b="1" dirty="0" smtClean="0"/>
          </a:p>
          <a:p>
            <a:r>
              <a:rPr lang="en-US" sz="1600" b="1" dirty="0" smtClean="0"/>
              <a:t>We don’t just live we reign through the abundance God supplies.</a:t>
            </a:r>
          </a:p>
          <a:p>
            <a:endParaRPr lang="en-US" sz="1600" b="1" dirty="0" smtClean="0"/>
          </a:p>
          <a:p>
            <a:r>
              <a:rPr lang="en-US" sz="1600" b="1" dirty="0" smtClean="0"/>
              <a:t>Try this week to reign not just survive.</a:t>
            </a:r>
            <a:r>
              <a:rPr lang="en-US" sz="1600" b="1" baseline="0" dirty="0" smtClean="0"/>
              <a:t> Try to change or enhance your spiritual perspective</a:t>
            </a:r>
          </a:p>
          <a:p>
            <a:r>
              <a:rPr lang="en-US" sz="1600" b="1" baseline="0" dirty="0" smtClean="0"/>
              <a:t>Let us not just receive the abundance God has for us but to respond in kind to live for Him with abundance.</a:t>
            </a:r>
          </a:p>
          <a:p>
            <a:endParaRPr lang="en-US" sz="1600" b="1" baseline="0" dirty="0" smtClean="0"/>
          </a:p>
          <a:p>
            <a:endParaRPr lang="en-US" sz="1600" dirty="0" smtClean="0"/>
          </a:p>
          <a:p>
            <a:r>
              <a:rPr lang="en-US" sz="1600" dirty="0" smtClean="0"/>
              <a:t>2 Corinthians 9:12</a:t>
            </a:r>
          </a:p>
          <a:p>
            <a:r>
              <a:rPr lang="en-US" sz="1600" dirty="0" smtClean="0"/>
              <a:t>For the administration of this service not only supplies the needs of the saints, but also is abounding through many thanksgivings to God,</a:t>
            </a:r>
          </a:p>
          <a:p>
            <a:endParaRPr lang="en-US" sz="1600" dirty="0" smtClean="0"/>
          </a:p>
          <a:p>
            <a:r>
              <a:rPr lang="en-US" sz="1600" dirty="0" smtClean="0"/>
              <a:t>2 Corinthians 4:15</a:t>
            </a:r>
          </a:p>
          <a:p>
            <a:r>
              <a:rPr lang="en-US" sz="1600" dirty="0" smtClean="0"/>
              <a:t>For all things are for your sakes, that grace, having spread through the many, may cause thanksgiving to abound to the glory of God.</a:t>
            </a:r>
          </a:p>
          <a:p>
            <a:endParaRPr lang="en-US" sz="1600" dirty="0" smtClean="0"/>
          </a:p>
          <a:p>
            <a:endParaRPr lang="en-US" sz="1600" dirty="0"/>
          </a:p>
        </p:txBody>
      </p:sp>
      <p:sp>
        <p:nvSpPr>
          <p:cNvPr id="4" name="Slide Number Placeholder 3"/>
          <p:cNvSpPr>
            <a:spLocks noGrp="1"/>
          </p:cNvSpPr>
          <p:nvPr>
            <p:ph type="sldNum" sz="quarter" idx="10"/>
          </p:nvPr>
        </p:nvSpPr>
        <p:spPr/>
        <p:txBody>
          <a:bodyPr/>
          <a:lstStyle/>
          <a:p>
            <a:fld id="{9195A4BC-80A3-4D92-B83D-F5ACCA4DA115}" type="slidenum">
              <a:rPr lang="en-US" smtClean="0"/>
              <a:t>8</a:t>
            </a:fld>
            <a:endParaRPr lang="en-US"/>
          </a:p>
        </p:txBody>
      </p:sp>
    </p:spTree>
    <p:extLst>
      <p:ext uri="{BB962C8B-B14F-4D97-AF65-F5344CB8AC3E}">
        <p14:creationId xmlns:p14="http://schemas.microsoft.com/office/powerpoint/2010/main" val="3234592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John 10:10b</a:t>
            </a:r>
            <a:r>
              <a:rPr lang="en-US" baseline="0" dirty="0" smtClean="0"/>
              <a:t>   “</a:t>
            </a:r>
            <a:r>
              <a:rPr lang="en-US" dirty="0" smtClean="0"/>
              <a:t>I have come that they may have life, and that they may have it more abundantly.”</a:t>
            </a:r>
          </a:p>
          <a:p>
            <a:endParaRPr lang="en-US" dirty="0" smtClean="0"/>
          </a:p>
          <a:p>
            <a:r>
              <a:rPr lang="en-US" dirty="0" smtClean="0"/>
              <a:t>Gods plan is for us to experience Him more abundantly and to serve Him abundantly!</a:t>
            </a:r>
            <a:endParaRPr lang="en-US" dirty="0"/>
          </a:p>
        </p:txBody>
      </p:sp>
      <p:sp>
        <p:nvSpPr>
          <p:cNvPr id="4" name="Slide Number Placeholder 3"/>
          <p:cNvSpPr>
            <a:spLocks noGrp="1"/>
          </p:cNvSpPr>
          <p:nvPr>
            <p:ph type="sldNum" sz="quarter" idx="10"/>
          </p:nvPr>
        </p:nvSpPr>
        <p:spPr/>
        <p:txBody>
          <a:bodyPr/>
          <a:lstStyle/>
          <a:p>
            <a:fld id="{9195A4BC-80A3-4D92-B83D-F5ACCA4DA115}" type="slidenum">
              <a:rPr lang="en-US" smtClean="0"/>
              <a:t>9</a:t>
            </a:fld>
            <a:endParaRPr lang="en-US"/>
          </a:p>
        </p:txBody>
      </p:sp>
    </p:spTree>
    <p:extLst>
      <p:ext uri="{BB962C8B-B14F-4D97-AF65-F5344CB8AC3E}">
        <p14:creationId xmlns:p14="http://schemas.microsoft.com/office/powerpoint/2010/main" val="3234592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0797AF-79B2-4726-ADE0-647FB68D7FF3}"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180329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0797AF-79B2-4726-ADE0-647FB68D7FF3}"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337022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0797AF-79B2-4726-ADE0-647FB68D7FF3}"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310010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0797AF-79B2-4726-ADE0-647FB68D7FF3}"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3576206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0797AF-79B2-4726-ADE0-647FB68D7FF3}" type="datetimeFigureOut">
              <a:rPr lang="en-US" smtClean="0"/>
              <a:t>3/20/2016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250679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0797AF-79B2-4726-ADE0-647FB68D7FF3}"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263490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0797AF-79B2-4726-ADE0-647FB68D7FF3}" type="datetimeFigureOut">
              <a:rPr lang="en-US" smtClean="0"/>
              <a:t>3/20/2016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154828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0797AF-79B2-4726-ADE0-647FB68D7FF3}" type="datetimeFigureOut">
              <a:rPr lang="en-US" smtClean="0"/>
              <a:t>3/20/2016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2155581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797AF-79B2-4726-ADE0-647FB68D7FF3}" type="datetimeFigureOut">
              <a:rPr lang="en-US" smtClean="0"/>
              <a:t>3/20/2016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1875398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0797AF-79B2-4726-ADE0-647FB68D7FF3}"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2239238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0797AF-79B2-4726-ADE0-647FB68D7FF3}" type="datetimeFigureOut">
              <a:rPr lang="en-US" smtClean="0"/>
              <a:t>3/20/2016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291918-080C-4000-A5A7-534E5709FCF6}" type="slidenum">
              <a:rPr lang="en-US" smtClean="0"/>
              <a:t>‹#›</a:t>
            </a:fld>
            <a:endParaRPr lang="en-US"/>
          </a:p>
        </p:txBody>
      </p:sp>
    </p:spTree>
    <p:extLst>
      <p:ext uri="{BB962C8B-B14F-4D97-AF65-F5344CB8AC3E}">
        <p14:creationId xmlns:p14="http://schemas.microsoft.com/office/powerpoint/2010/main" val="337469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0797AF-79B2-4726-ADE0-647FB68D7FF3}" type="datetimeFigureOut">
              <a:rPr lang="en-US" smtClean="0"/>
              <a:t>3/20/2016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91918-080C-4000-A5A7-534E5709FCF6}" type="slidenum">
              <a:rPr lang="en-US" smtClean="0"/>
              <a:t>‹#›</a:t>
            </a:fld>
            <a:endParaRPr lang="en-US"/>
          </a:p>
        </p:txBody>
      </p:sp>
    </p:spTree>
    <p:extLst>
      <p:ext uri="{BB962C8B-B14F-4D97-AF65-F5344CB8AC3E}">
        <p14:creationId xmlns:p14="http://schemas.microsoft.com/office/powerpoint/2010/main" val="3077213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9560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40375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endParaRPr lang="en-US"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2" y="0"/>
            <a:ext cx="1018309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838200" y="838200"/>
            <a:ext cx="5943600" cy="1569660"/>
          </a:xfrm>
          <a:prstGeom prst="rect">
            <a:avLst/>
          </a:prstGeom>
          <a:noFill/>
        </p:spPr>
        <p:txBody>
          <a:bodyPr wrap="square" rtlCol="0">
            <a:spAutoFit/>
          </a:bodyPr>
          <a:lstStyle/>
          <a:p>
            <a:r>
              <a:rPr lang="en-US" sz="4800" b="1" dirty="0" smtClean="0">
                <a:solidFill>
                  <a:schemeClr val="bg1"/>
                </a:solidFill>
                <a:effectLst>
                  <a:outerShdw blurRad="38100" dist="38100" dir="2700000" algn="tl">
                    <a:srgbClr val="000000">
                      <a:alpha val="43137"/>
                    </a:srgbClr>
                  </a:outerShdw>
                </a:effectLst>
              </a:rPr>
              <a:t>Live Abundantly</a:t>
            </a:r>
          </a:p>
          <a:p>
            <a:r>
              <a:rPr lang="en-US" sz="4800" b="1" dirty="0" smtClean="0">
                <a:solidFill>
                  <a:schemeClr val="bg1"/>
                </a:solidFill>
                <a:effectLst>
                  <a:outerShdw blurRad="38100" dist="38100" dir="2700000" algn="tl">
                    <a:srgbClr val="000000">
                      <a:alpha val="43137"/>
                    </a:srgbClr>
                  </a:outerShdw>
                </a:effectLst>
              </a:rPr>
              <a:t>Our Response to it!</a:t>
            </a:r>
            <a:endParaRPr lang="en-US"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903146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2" y="0"/>
            <a:ext cx="1018309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914400"/>
            <a:ext cx="9372600" cy="4524315"/>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rPr>
              <a:t>2 Corinthians 9:8</a:t>
            </a:r>
          </a:p>
          <a:p>
            <a:r>
              <a:rPr lang="en-US" sz="4800" b="1" dirty="0" smtClean="0">
                <a:solidFill>
                  <a:schemeClr val="bg1"/>
                </a:solidFill>
                <a:effectLst>
                  <a:outerShdw blurRad="38100" dist="38100" dir="2700000" algn="tl">
                    <a:srgbClr val="000000">
                      <a:alpha val="43137"/>
                    </a:srgbClr>
                  </a:outerShdw>
                </a:effectLst>
              </a:rPr>
              <a:t>God is able to bless you abundantly…</a:t>
            </a:r>
          </a:p>
          <a:p>
            <a:r>
              <a:rPr lang="en-US" sz="4800" b="1" dirty="0" smtClean="0">
                <a:solidFill>
                  <a:schemeClr val="bg1"/>
                </a:solidFill>
                <a:effectLst>
                  <a:outerShdw blurRad="38100" dist="38100" dir="2700000" algn="tl">
                    <a:srgbClr val="000000">
                      <a:alpha val="43137"/>
                    </a:srgbClr>
                  </a:outerShdw>
                </a:effectLst>
              </a:rPr>
              <a:t>Our Response:</a:t>
            </a:r>
          </a:p>
          <a:p>
            <a:pPr marL="685800" indent="-685800">
              <a:buFont typeface="Wingdings" panose="05000000000000000000" pitchFamily="2" charset="2"/>
              <a:buChar char="v"/>
            </a:pPr>
            <a:r>
              <a:rPr lang="en-US" sz="4800" b="1" dirty="0" smtClean="0">
                <a:solidFill>
                  <a:schemeClr val="bg1"/>
                </a:solidFill>
                <a:effectLst>
                  <a:outerShdw blurRad="38100" dist="38100" dir="2700000" algn="tl">
                    <a:srgbClr val="000000">
                      <a:alpha val="43137"/>
                    </a:srgbClr>
                  </a:outerShdw>
                </a:effectLst>
              </a:rPr>
              <a:t>Open to Holy Spirit</a:t>
            </a:r>
          </a:p>
          <a:p>
            <a:pPr marL="685800" indent="-685800">
              <a:buFont typeface="Wingdings" panose="05000000000000000000" pitchFamily="2" charset="2"/>
              <a:buChar char="v"/>
            </a:pPr>
            <a:r>
              <a:rPr lang="en-US" sz="4800" b="1" dirty="0" smtClean="0">
                <a:solidFill>
                  <a:schemeClr val="bg1"/>
                </a:solidFill>
                <a:effectLst>
                  <a:outerShdw blurRad="38100" dist="38100" dir="2700000" algn="tl">
                    <a:srgbClr val="000000">
                      <a:alpha val="43137"/>
                    </a:srgbClr>
                  </a:outerShdw>
                </a:effectLst>
              </a:rPr>
              <a:t>Abound in good works</a:t>
            </a:r>
            <a:endParaRPr lang="en-US"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2913436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2" y="0"/>
            <a:ext cx="1018309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4800" y="838200"/>
            <a:ext cx="6019800" cy="4524315"/>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rPr>
              <a:t>2 Corinthians 1:5</a:t>
            </a:r>
          </a:p>
          <a:p>
            <a:r>
              <a:rPr lang="en-US" sz="4800" b="1" dirty="0" smtClean="0">
                <a:solidFill>
                  <a:schemeClr val="bg1"/>
                </a:solidFill>
                <a:effectLst>
                  <a:outerShdw blurRad="38100" dist="38100" dir="2700000" algn="tl">
                    <a:srgbClr val="000000">
                      <a:alpha val="43137"/>
                    </a:srgbClr>
                  </a:outerShdw>
                </a:effectLst>
              </a:rPr>
              <a:t>Sufferings abundant…</a:t>
            </a:r>
          </a:p>
          <a:p>
            <a:r>
              <a:rPr lang="en-US" sz="4800" b="1" dirty="0" smtClean="0">
                <a:solidFill>
                  <a:schemeClr val="bg1"/>
                </a:solidFill>
                <a:effectLst>
                  <a:outerShdw blurRad="38100" dist="38100" dir="2700000" algn="tl">
                    <a:srgbClr val="000000">
                      <a:alpha val="43137"/>
                    </a:srgbClr>
                  </a:outerShdw>
                </a:effectLst>
              </a:rPr>
              <a:t>Comfort abundant </a:t>
            </a:r>
          </a:p>
          <a:p>
            <a:r>
              <a:rPr lang="en-US" sz="4800" b="1" dirty="0" smtClean="0">
                <a:solidFill>
                  <a:schemeClr val="bg1"/>
                </a:solidFill>
                <a:effectLst>
                  <a:outerShdw blurRad="38100" dist="38100" dir="2700000" algn="tl">
                    <a:srgbClr val="000000">
                      <a:alpha val="43137"/>
                    </a:srgbClr>
                  </a:outerShdw>
                </a:effectLst>
              </a:rPr>
              <a:t>Our Response:</a:t>
            </a:r>
          </a:p>
          <a:p>
            <a:r>
              <a:rPr lang="en-US" sz="4800" b="1" dirty="0" smtClean="0">
                <a:solidFill>
                  <a:schemeClr val="bg1"/>
                </a:solidFill>
                <a:effectLst>
                  <a:outerShdw blurRad="38100" dist="38100" dir="2700000" algn="tl">
                    <a:srgbClr val="000000">
                      <a:alpha val="43137"/>
                    </a:srgbClr>
                  </a:outerShdw>
                </a:effectLst>
              </a:rPr>
              <a:t>Seek His comfort</a:t>
            </a:r>
          </a:p>
          <a:p>
            <a:r>
              <a:rPr lang="en-US" sz="4800" b="1" dirty="0" smtClean="0">
                <a:solidFill>
                  <a:schemeClr val="bg1"/>
                </a:solidFill>
                <a:effectLst>
                  <a:outerShdw blurRad="38100" dist="38100" dir="2700000" algn="tl">
                    <a:srgbClr val="000000">
                      <a:alpha val="43137"/>
                    </a:srgbClr>
                  </a:outerShdw>
                </a:effectLst>
              </a:rPr>
              <a:t> </a:t>
            </a:r>
            <a:endParaRPr lang="en-US"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1415849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2" y="0"/>
            <a:ext cx="1018309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52400" y="718066"/>
            <a:ext cx="9982200" cy="3970318"/>
          </a:xfrm>
          <a:prstGeom prst="rect">
            <a:avLst/>
          </a:prstGeom>
          <a:noFill/>
        </p:spPr>
        <p:txBody>
          <a:bodyPr wrap="square" rtlCol="0">
            <a:spAutoFit/>
          </a:bodyPr>
          <a:lstStyle/>
          <a:p>
            <a:r>
              <a:rPr lang="en-US" sz="4800" b="1" u="sng" dirty="0" smtClean="0">
                <a:solidFill>
                  <a:schemeClr val="bg1">
                    <a:lumMod val="95000"/>
                  </a:schemeClr>
                </a:solidFill>
                <a:effectLst>
                  <a:outerShdw blurRad="38100" dist="38100" dir="2700000" algn="tl">
                    <a:srgbClr val="000000">
                      <a:alpha val="43137"/>
                    </a:srgbClr>
                  </a:outerShdw>
                </a:effectLst>
              </a:rPr>
              <a:t>1 Timothy 1:14</a:t>
            </a:r>
          </a:p>
          <a:p>
            <a:r>
              <a:rPr lang="en-US" sz="4800" b="1" dirty="0" smtClean="0">
                <a:solidFill>
                  <a:schemeClr val="bg1">
                    <a:lumMod val="95000"/>
                  </a:schemeClr>
                </a:solidFill>
                <a:effectLst>
                  <a:outerShdw blurRad="38100" dist="38100" dir="2700000" algn="tl">
                    <a:srgbClr val="000000">
                      <a:alpha val="43137"/>
                    </a:srgbClr>
                  </a:outerShdw>
                </a:effectLst>
              </a:rPr>
              <a:t>Grace </a:t>
            </a:r>
            <a:r>
              <a:rPr lang="en-US" sz="6000" b="1" u="sng" dirty="0" smtClean="0">
                <a:solidFill>
                  <a:schemeClr val="bg1"/>
                </a:solidFill>
                <a:effectLst>
                  <a:outerShdw blurRad="38100" dist="38100" dir="2700000" algn="tl">
                    <a:srgbClr val="000000">
                      <a:alpha val="43137"/>
                    </a:srgbClr>
                  </a:outerShdw>
                </a:effectLst>
              </a:rPr>
              <a:t>was</a:t>
            </a:r>
            <a:r>
              <a:rPr lang="en-US" sz="6000" b="1" dirty="0" smtClean="0">
                <a:solidFill>
                  <a:schemeClr val="bg1"/>
                </a:solidFill>
                <a:effectLst>
                  <a:outerShdw blurRad="38100" dist="38100" dir="2700000" algn="tl">
                    <a:srgbClr val="000000">
                      <a:alpha val="43137"/>
                    </a:srgbClr>
                  </a:outerShdw>
                </a:effectLst>
              </a:rPr>
              <a:t> </a:t>
            </a:r>
            <a:r>
              <a:rPr lang="en-US" sz="4800" b="1" dirty="0" smtClean="0">
                <a:solidFill>
                  <a:schemeClr val="bg1">
                    <a:lumMod val="95000"/>
                  </a:schemeClr>
                </a:solidFill>
                <a:effectLst>
                  <a:outerShdw blurRad="38100" dist="38100" dir="2700000" algn="tl">
                    <a:srgbClr val="000000">
                      <a:alpha val="43137"/>
                    </a:srgbClr>
                  </a:outerShdw>
                </a:effectLst>
              </a:rPr>
              <a:t>Exceedingly Abundantly</a:t>
            </a:r>
          </a:p>
          <a:p>
            <a:r>
              <a:rPr lang="en-US" sz="4800" b="1" dirty="0" smtClean="0">
                <a:solidFill>
                  <a:schemeClr val="bg1">
                    <a:lumMod val="95000"/>
                  </a:schemeClr>
                </a:solidFill>
                <a:effectLst>
                  <a:outerShdw blurRad="38100" dist="38100" dir="2700000" algn="tl">
                    <a:srgbClr val="000000">
                      <a:alpha val="43137"/>
                    </a:srgbClr>
                  </a:outerShdw>
                </a:effectLst>
              </a:rPr>
              <a:t>Our Response:</a:t>
            </a:r>
          </a:p>
          <a:p>
            <a:pPr marL="685800" indent="-685800">
              <a:buFont typeface="Wingdings" panose="05000000000000000000" pitchFamily="2" charset="2"/>
              <a:buChar char="v"/>
            </a:pPr>
            <a:r>
              <a:rPr lang="en-US" sz="4800" b="1" dirty="0" smtClean="0">
                <a:solidFill>
                  <a:schemeClr val="bg1">
                    <a:lumMod val="95000"/>
                  </a:schemeClr>
                </a:solidFill>
                <a:effectLst>
                  <a:outerShdw blurRad="38100" dist="38100" dir="2700000" algn="tl">
                    <a:srgbClr val="000000">
                      <a:alpha val="43137"/>
                    </a:srgbClr>
                  </a:outerShdw>
                </a:effectLst>
              </a:rPr>
              <a:t>Recognize the gift</a:t>
            </a:r>
          </a:p>
          <a:p>
            <a:pPr marL="685800" indent="-685800">
              <a:buFont typeface="Wingdings" panose="05000000000000000000" pitchFamily="2" charset="2"/>
              <a:buChar char="v"/>
            </a:pPr>
            <a:r>
              <a:rPr lang="en-US" sz="4800" b="1" dirty="0" smtClean="0">
                <a:solidFill>
                  <a:schemeClr val="bg1">
                    <a:lumMod val="95000"/>
                  </a:schemeClr>
                </a:solidFill>
                <a:effectLst>
                  <a:outerShdw blurRad="38100" dist="38100" dir="2700000" algn="tl">
                    <a:srgbClr val="000000">
                      <a:alpha val="43137"/>
                    </a:srgbClr>
                  </a:outerShdw>
                </a:effectLst>
              </a:rPr>
              <a:t>Share the Gift</a:t>
            </a:r>
            <a:endParaRPr lang="en-US" sz="4800" b="1" dirty="0">
              <a:solidFill>
                <a:schemeClr val="bg1">
                  <a:lumMod val="9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53430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2" y="0"/>
            <a:ext cx="1018309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1000" y="457200"/>
            <a:ext cx="9372600" cy="5447645"/>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rPr>
              <a:t>Ephesians 3:20</a:t>
            </a:r>
          </a:p>
          <a:p>
            <a:r>
              <a:rPr lang="en-US" sz="4800" b="1" dirty="0" smtClean="0">
                <a:solidFill>
                  <a:schemeClr val="bg1"/>
                </a:solidFill>
                <a:effectLst>
                  <a:outerShdw blurRad="38100" dist="38100" dir="2700000" algn="tl">
                    <a:srgbClr val="000000">
                      <a:alpha val="43137"/>
                    </a:srgbClr>
                  </a:outerShdw>
                </a:effectLst>
              </a:rPr>
              <a:t>Now to Him who </a:t>
            </a:r>
            <a:r>
              <a:rPr lang="en-US" sz="6000" b="1" u="sng" dirty="0" smtClean="0">
                <a:solidFill>
                  <a:schemeClr val="bg1"/>
                </a:solidFill>
                <a:effectLst>
                  <a:outerShdw blurRad="38100" dist="38100" dir="2700000" algn="tl">
                    <a:srgbClr val="000000">
                      <a:alpha val="43137"/>
                    </a:srgbClr>
                  </a:outerShdw>
                </a:effectLst>
              </a:rPr>
              <a:t>is</a:t>
            </a:r>
            <a:r>
              <a:rPr lang="en-US" sz="4800" b="1" dirty="0" smtClean="0">
                <a:solidFill>
                  <a:schemeClr val="bg1"/>
                </a:solidFill>
                <a:effectLst>
                  <a:outerShdw blurRad="38100" dist="38100" dir="2700000" algn="tl">
                    <a:srgbClr val="000000">
                      <a:alpha val="43137"/>
                    </a:srgbClr>
                  </a:outerShdw>
                </a:effectLst>
              </a:rPr>
              <a:t> able</a:t>
            </a:r>
          </a:p>
          <a:p>
            <a:r>
              <a:rPr lang="en-US" sz="4800" b="1" dirty="0" smtClean="0">
                <a:solidFill>
                  <a:schemeClr val="bg1"/>
                </a:solidFill>
                <a:effectLst>
                  <a:outerShdw blurRad="38100" dist="38100" dir="2700000" algn="tl">
                    <a:srgbClr val="000000">
                      <a:alpha val="43137"/>
                    </a:srgbClr>
                  </a:outerShdw>
                </a:effectLst>
              </a:rPr>
              <a:t>to do exceedingly abundantly </a:t>
            </a:r>
          </a:p>
          <a:p>
            <a:r>
              <a:rPr lang="en-US" sz="4800" b="1" dirty="0" smtClean="0">
                <a:solidFill>
                  <a:schemeClr val="bg1"/>
                </a:solidFill>
                <a:effectLst>
                  <a:outerShdw blurRad="38100" dist="38100" dir="2700000" algn="tl">
                    <a:srgbClr val="000000">
                      <a:alpha val="43137"/>
                    </a:srgbClr>
                  </a:outerShdw>
                </a:effectLst>
              </a:rPr>
              <a:t>Our Response:</a:t>
            </a:r>
          </a:p>
          <a:p>
            <a:pPr marL="685800" indent="-685800">
              <a:buFont typeface="Wingdings" panose="05000000000000000000" pitchFamily="2" charset="2"/>
              <a:buChar char="v"/>
            </a:pPr>
            <a:r>
              <a:rPr lang="en-US" sz="4800" b="1" dirty="0" smtClean="0">
                <a:solidFill>
                  <a:schemeClr val="bg1"/>
                </a:solidFill>
                <a:effectLst>
                  <a:outerShdw blurRad="38100" dist="38100" dir="2700000" algn="tl">
                    <a:srgbClr val="000000">
                      <a:alpha val="43137"/>
                    </a:srgbClr>
                  </a:outerShdw>
                </a:effectLst>
              </a:rPr>
              <a:t>Recognize the Abundance of possibilities</a:t>
            </a:r>
          </a:p>
          <a:p>
            <a:endParaRPr lang="en-US"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122814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2" y="0"/>
            <a:ext cx="1018309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4800" y="685800"/>
            <a:ext cx="9067800" cy="5262979"/>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rPr>
              <a:t>Titus 3:4-6</a:t>
            </a:r>
          </a:p>
          <a:p>
            <a:r>
              <a:rPr lang="en-US" sz="4800" b="1" dirty="0" smtClean="0">
                <a:solidFill>
                  <a:schemeClr val="bg1"/>
                </a:solidFill>
                <a:effectLst>
                  <a:outerShdw blurRad="38100" dist="38100" dir="2700000" algn="tl">
                    <a:srgbClr val="000000">
                      <a:alpha val="43137"/>
                    </a:srgbClr>
                  </a:outerShdw>
                </a:effectLst>
              </a:rPr>
              <a:t>The Holy Spirit, whom He </a:t>
            </a:r>
          </a:p>
          <a:p>
            <a:r>
              <a:rPr lang="en-US" sz="4800" b="1" dirty="0" smtClean="0">
                <a:solidFill>
                  <a:schemeClr val="bg1"/>
                </a:solidFill>
                <a:effectLst>
                  <a:outerShdw blurRad="38100" dist="38100" dir="2700000" algn="tl">
                    <a:srgbClr val="000000">
                      <a:alpha val="43137"/>
                    </a:srgbClr>
                  </a:outerShdw>
                </a:effectLst>
              </a:rPr>
              <a:t>poured out on us abundantly </a:t>
            </a:r>
          </a:p>
          <a:p>
            <a:r>
              <a:rPr lang="en-US" sz="4800" b="1" dirty="0" smtClean="0">
                <a:solidFill>
                  <a:schemeClr val="bg1"/>
                </a:solidFill>
                <a:effectLst>
                  <a:outerShdw blurRad="38100" dist="38100" dir="2700000" algn="tl">
                    <a:srgbClr val="000000">
                      <a:alpha val="43137"/>
                    </a:srgbClr>
                  </a:outerShdw>
                </a:effectLst>
              </a:rPr>
              <a:t>Our Response:</a:t>
            </a:r>
          </a:p>
          <a:p>
            <a:pPr marL="685800" indent="-685800">
              <a:buFont typeface="Wingdings" panose="05000000000000000000" pitchFamily="2" charset="2"/>
              <a:buChar char="v"/>
            </a:pPr>
            <a:r>
              <a:rPr lang="en-US" sz="4800" b="1" dirty="0" smtClean="0">
                <a:solidFill>
                  <a:schemeClr val="bg1"/>
                </a:solidFill>
                <a:effectLst>
                  <a:outerShdw blurRad="38100" dist="38100" dir="2700000" algn="tl">
                    <a:srgbClr val="000000">
                      <a:alpha val="43137"/>
                    </a:srgbClr>
                  </a:outerShdw>
                </a:effectLst>
              </a:rPr>
              <a:t>Yield</a:t>
            </a:r>
          </a:p>
          <a:p>
            <a:pPr marL="685800" indent="-685800">
              <a:buFont typeface="Wingdings" panose="05000000000000000000" pitchFamily="2" charset="2"/>
              <a:buChar char="v"/>
            </a:pPr>
            <a:r>
              <a:rPr lang="en-US" sz="4800" b="1" dirty="0" smtClean="0">
                <a:solidFill>
                  <a:schemeClr val="bg1"/>
                </a:solidFill>
                <a:effectLst>
                  <a:outerShdw blurRad="38100" dist="38100" dir="2700000" algn="tl">
                    <a:srgbClr val="000000">
                      <a:alpha val="43137"/>
                    </a:srgbClr>
                  </a:outerShdw>
                </a:effectLst>
              </a:rPr>
              <a:t>Shield</a:t>
            </a:r>
          </a:p>
          <a:p>
            <a:endParaRPr lang="en-US" sz="4800" b="1" dirty="0">
              <a:solidFill>
                <a:schemeClr val="bg1">
                  <a:lumMod val="8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321877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2" y="0"/>
            <a:ext cx="1018309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914400" y="762000"/>
            <a:ext cx="7315200" cy="5016758"/>
          </a:xfrm>
          <a:prstGeom prst="rect">
            <a:avLst/>
          </a:prstGeom>
          <a:noFill/>
        </p:spPr>
        <p:txBody>
          <a:bodyPr wrap="square" rtlCol="0">
            <a:spAutoFit/>
          </a:bodyPr>
          <a:lstStyle/>
          <a:p>
            <a:r>
              <a:rPr lang="en-US" sz="4800" b="1" u="sng" dirty="0" smtClean="0">
                <a:solidFill>
                  <a:schemeClr val="bg1"/>
                </a:solidFill>
                <a:effectLst>
                  <a:outerShdw blurRad="38100" dist="38100" dir="2700000" algn="tl">
                    <a:srgbClr val="000000">
                      <a:alpha val="43137"/>
                    </a:srgbClr>
                  </a:outerShdw>
                </a:effectLst>
              </a:rPr>
              <a:t>Rom. 5:17</a:t>
            </a:r>
          </a:p>
          <a:p>
            <a:r>
              <a:rPr lang="en-US" sz="4800" b="1" dirty="0" smtClean="0">
                <a:solidFill>
                  <a:schemeClr val="bg1"/>
                </a:solidFill>
                <a:effectLst>
                  <a:outerShdw blurRad="38100" dist="38100" dir="2700000" algn="tl">
                    <a:srgbClr val="000000">
                      <a:alpha val="43137"/>
                    </a:srgbClr>
                  </a:outerShdw>
                </a:effectLst>
              </a:rPr>
              <a:t>Abundance of Grace</a:t>
            </a:r>
          </a:p>
          <a:p>
            <a:r>
              <a:rPr lang="en-US" sz="4800" b="1" dirty="0" smtClean="0">
                <a:solidFill>
                  <a:schemeClr val="bg1"/>
                </a:solidFill>
                <a:effectLst>
                  <a:outerShdw blurRad="38100" dist="38100" dir="2700000" algn="tl">
                    <a:srgbClr val="000000">
                      <a:alpha val="43137"/>
                    </a:srgbClr>
                  </a:outerShdw>
                </a:effectLst>
              </a:rPr>
              <a:t>Our Response: </a:t>
            </a:r>
          </a:p>
          <a:p>
            <a:r>
              <a:rPr lang="en-US" sz="8800" b="1" dirty="0" smtClean="0">
                <a:solidFill>
                  <a:schemeClr val="bg1"/>
                </a:solidFill>
                <a:effectLst>
                  <a:outerShdw blurRad="38100" dist="38100" dir="2700000" algn="tl">
                    <a:srgbClr val="000000">
                      <a:alpha val="43137"/>
                    </a:srgbClr>
                  </a:outerShdw>
                </a:effectLst>
              </a:rPr>
              <a:t>Abounding Thanksgiving</a:t>
            </a:r>
            <a:r>
              <a:rPr lang="en-US" sz="4800" b="1" dirty="0" smtClean="0">
                <a:solidFill>
                  <a:schemeClr val="bg1"/>
                </a:solidFill>
                <a:effectLst>
                  <a:outerShdw blurRad="38100" dist="38100" dir="2700000" algn="tl">
                    <a:srgbClr val="000000">
                      <a:alpha val="43137"/>
                    </a:srgbClr>
                  </a:outerShdw>
                </a:effectLst>
              </a:rPr>
              <a:t>.</a:t>
            </a:r>
            <a:endParaRPr lang="en-US"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80018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92" y="0"/>
            <a:ext cx="1018309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09600" y="1066800"/>
            <a:ext cx="8763000" cy="2308324"/>
          </a:xfrm>
          <a:prstGeom prst="rect">
            <a:avLst/>
          </a:prstGeom>
          <a:noFill/>
        </p:spPr>
        <p:txBody>
          <a:bodyPr wrap="square" rtlCol="0">
            <a:spAutoFit/>
          </a:bodyPr>
          <a:lstStyle/>
          <a:p>
            <a:r>
              <a:rPr lang="en-US" sz="4800" b="1" dirty="0" smtClean="0">
                <a:solidFill>
                  <a:schemeClr val="bg1"/>
                </a:solidFill>
                <a:effectLst>
                  <a:outerShdw blurRad="38100" dist="38100" dir="2700000" algn="tl">
                    <a:srgbClr val="000000">
                      <a:alpha val="43137"/>
                    </a:srgbClr>
                  </a:outerShdw>
                </a:effectLst>
              </a:rPr>
              <a:t>“I </a:t>
            </a:r>
            <a:r>
              <a:rPr lang="en-US" sz="4800" b="1" dirty="0">
                <a:solidFill>
                  <a:schemeClr val="bg1"/>
                </a:solidFill>
                <a:effectLst>
                  <a:outerShdw blurRad="38100" dist="38100" dir="2700000" algn="tl">
                    <a:srgbClr val="000000">
                      <a:alpha val="43137"/>
                    </a:srgbClr>
                  </a:outerShdw>
                </a:effectLst>
              </a:rPr>
              <a:t>have come that they may have life, and that they may have it more </a:t>
            </a:r>
            <a:r>
              <a:rPr lang="en-US" sz="4800" b="1" dirty="0" smtClean="0">
                <a:solidFill>
                  <a:schemeClr val="bg1"/>
                </a:solidFill>
                <a:effectLst>
                  <a:outerShdw blurRad="38100" dist="38100" dir="2700000" algn="tl">
                    <a:srgbClr val="000000">
                      <a:alpha val="43137"/>
                    </a:srgbClr>
                  </a:outerShdw>
                </a:effectLst>
              </a:rPr>
              <a:t>abundantly”</a:t>
            </a:r>
            <a:endParaRPr lang="en-US" sz="4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2897278"/>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TotalTime>
  <Words>720</Words>
  <Application>Microsoft Office PowerPoint</Application>
  <PresentationFormat>On-screen Show (4:3)</PresentationFormat>
  <Paragraphs>113</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GBC</cp:lastModifiedBy>
  <cp:revision>51</cp:revision>
  <dcterms:created xsi:type="dcterms:W3CDTF">2016-03-12T18:31:00Z</dcterms:created>
  <dcterms:modified xsi:type="dcterms:W3CDTF">2016-03-20T15:19:27Z</dcterms:modified>
</cp:coreProperties>
</file>