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67" r:id="rId3"/>
    <p:sldId id="272" r:id="rId4"/>
    <p:sldId id="273" r:id="rId5"/>
    <p:sldId id="274" r:id="rId6"/>
    <p:sldId id="275" r:id="rId7"/>
    <p:sldId id="276" r:id="rId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45018" autoAdjust="0"/>
  </p:normalViewPr>
  <p:slideViewPr>
    <p:cSldViewPr>
      <p:cViewPr>
        <p:scale>
          <a:sx n="30" d="100"/>
          <a:sy n="30" d="100"/>
        </p:scale>
        <p:origin x="-2628" y="-198"/>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2A02CE0-5D39-45B9-84E1-4DC759B54E6B}" type="datetimeFigureOut">
              <a:rPr lang="en-US" smtClean="0"/>
              <a:t>5/15/2016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6BAA666-73F5-41B0-B567-729C688EA1FA}" type="slidenum">
              <a:rPr lang="en-US" smtClean="0"/>
              <a:t>‹#›</a:t>
            </a:fld>
            <a:endParaRPr lang="en-US" dirty="0"/>
          </a:p>
        </p:txBody>
      </p:sp>
    </p:spTree>
    <p:extLst>
      <p:ext uri="{BB962C8B-B14F-4D97-AF65-F5344CB8AC3E}">
        <p14:creationId xmlns:p14="http://schemas.microsoft.com/office/powerpoint/2010/main" val="38095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4:33 And with great power the apostles gave witness to the resurrection of the Lord Jesus. And </a:t>
            </a:r>
            <a:r>
              <a:rPr lang="en-US" b="1" u="sng" dirty="0">
                <a:effectLst>
                  <a:outerShdw blurRad="38100" dist="38100" dir="2700000" algn="tl">
                    <a:srgbClr val="000000">
                      <a:alpha val="43137"/>
                    </a:srgbClr>
                  </a:outerShdw>
                </a:effectLst>
              </a:rPr>
              <a:t>great grace was upon them all.</a:t>
            </a:r>
          </a:p>
          <a:p>
            <a:r>
              <a:rPr lang="en-US" dirty="0"/>
              <a:t>Grace (unmerited favor) has been something God has offered in every dispensation. Knowing that since “the Fall” mankind have been separated from God. But God because of the great love with which He loved us, gave us a way to Him in every dispensation. But in the dispensation named for His grace He lavishes His grace on us.</a:t>
            </a:r>
          </a:p>
          <a:p>
            <a:endParaRPr lang="en-US" dirty="0"/>
          </a:p>
        </p:txBody>
      </p:sp>
      <p:sp>
        <p:nvSpPr>
          <p:cNvPr id="4" name="Slide Number Placeholder 3"/>
          <p:cNvSpPr>
            <a:spLocks noGrp="1"/>
          </p:cNvSpPr>
          <p:nvPr>
            <p:ph type="sldNum" sz="quarter" idx="10"/>
          </p:nvPr>
        </p:nvSpPr>
        <p:spPr/>
        <p:txBody>
          <a:bodyPr/>
          <a:lstStyle/>
          <a:p>
            <a:fld id="{76BAA666-73F5-41B0-B567-729C688EA1FA}" type="slidenum">
              <a:rPr lang="en-US" smtClean="0"/>
              <a:t>1</a:t>
            </a:fld>
            <a:endParaRPr lang="en-US" dirty="0"/>
          </a:p>
        </p:txBody>
      </p:sp>
    </p:spTree>
    <p:extLst>
      <p:ext uri="{BB962C8B-B14F-4D97-AF65-F5344CB8AC3E}">
        <p14:creationId xmlns:p14="http://schemas.microsoft.com/office/powerpoint/2010/main" val="311805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Redemption means to free someone from bondage. It involves the paying of a ransom, a price that makes redemption possible.</a:t>
            </a:r>
          </a:p>
          <a:p>
            <a:r>
              <a:rPr lang="en-US" dirty="0" smtClean="0"/>
              <a:t>A. “ for by Grace you have been saved”</a:t>
            </a:r>
          </a:p>
          <a:p>
            <a:r>
              <a:rPr lang="en-US" dirty="0" smtClean="0"/>
              <a:t>Ephesians 2:5New King James Version (NKJV)</a:t>
            </a:r>
          </a:p>
          <a:p>
            <a:endParaRPr lang="en-US" dirty="0" smtClean="0"/>
          </a:p>
          <a:p>
            <a:r>
              <a:rPr lang="en-US" dirty="0" smtClean="0"/>
              <a:t>5 even when we were dead in trespasses, He made us alive together with Christ (by grace you have been saved), </a:t>
            </a:r>
          </a:p>
          <a:p>
            <a:endParaRPr lang="en-US" dirty="0" smtClean="0"/>
          </a:p>
          <a:p>
            <a:endParaRPr lang="en-US" dirty="0" smtClean="0"/>
          </a:p>
          <a:p>
            <a:r>
              <a:rPr lang="en-US" dirty="0" smtClean="0"/>
              <a:t>Ephesians 2:8-9 New King James Version (NKJV)</a:t>
            </a:r>
          </a:p>
          <a:p>
            <a:endParaRPr lang="en-US" dirty="0" smtClean="0"/>
          </a:p>
          <a:p>
            <a:r>
              <a:rPr lang="en-US" dirty="0" smtClean="0"/>
              <a:t>8 For by grace you have been saved through faith, and that not of yourselves; it is the gift of God, 9 not of works, lest anyone should boast. </a:t>
            </a:r>
          </a:p>
          <a:p>
            <a:endParaRPr lang="en-US" dirty="0" smtClean="0"/>
          </a:p>
          <a:p>
            <a:r>
              <a:rPr lang="en-US" dirty="0" smtClean="0"/>
              <a:t>B. Our redeeming grace makes us heirs</a:t>
            </a:r>
          </a:p>
          <a:p>
            <a:endParaRPr lang="en-US" dirty="0" smtClean="0"/>
          </a:p>
          <a:p>
            <a:r>
              <a:rPr lang="en-US" dirty="0" smtClean="0"/>
              <a:t>Titus3:7</a:t>
            </a:r>
          </a:p>
          <a:p>
            <a:r>
              <a:rPr lang="en-US" dirty="0" smtClean="0"/>
              <a:t>7 that having been justified by His grace we should become heirs according to the hope of eternal life.</a:t>
            </a:r>
          </a:p>
          <a:p>
            <a:r>
              <a:rPr lang="en-US" dirty="0" smtClean="0"/>
              <a:t>Romans 8:17</a:t>
            </a:r>
          </a:p>
          <a:p>
            <a:r>
              <a:rPr lang="en-US" dirty="0" smtClean="0"/>
              <a:t>and if children, then heirs—heirs of God and joint heirs with Christ, if indeed we suffer with Him, that we may also be glorified together.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6BAA666-73F5-41B0-B567-729C688EA1FA}" type="slidenum">
              <a:rPr lang="en-US" smtClean="0"/>
              <a:t>2</a:t>
            </a:fld>
            <a:endParaRPr lang="en-US" dirty="0"/>
          </a:p>
        </p:txBody>
      </p:sp>
    </p:spTree>
    <p:extLst>
      <p:ext uri="{BB962C8B-B14F-4D97-AF65-F5344CB8AC3E}">
        <p14:creationId xmlns:p14="http://schemas.microsoft.com/office/powerpoint/2010/main" val="75879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 Corinthians 9:8New King James Version (NKJV)</a:t>
            </a:r>
          </a:p>
          <a:p>
            <a:endParaRPr lang="en-US" dirty="0" smtClean="0"/>
          </a:p>
          <a:p>
            <a:r>
              <a:rPr lang="en-US" dirty="0" smtClean="0"/>
              <a:t>8 And God is able to make all grace abound toward you, that you, always having all sufficiency in all things, may have an abundance for every good work. </a:t>
            </a:r>
          </a:p>
          <a:p>
            <a:endParaRPr lang="en-US" dirty="0" smtClean="0"/>
          </a:p>
          <a:p>
            <a:r>
              <a:rPr lang="en-US" dirty="0" smtClean="0"/>
              <a:t>Romans 5:17</a:t>
            </a:r>
          </a:p>
          <a:p>
            <a:r>
              <a:rPr lang="en-US" dirty="0" smtClean="0"/>
              <a:t>For if by the one man’s offense death reigned through the one, much more those who receive abundance of grace and of the gift of righteousness will reign in life through the One, Jesus Christ.)</a:t>
            </a:r>
          </a:p>
          <a:p>
            <a:r>
              <a:rPr lang="en-US" dirty="0" smtClean="0"/>
              <a:t>His abundance, as seen in both of those verses, offers us abundance through His Love to us but also offers His love through us to each other and to the</a:t>
            </a:r>
            <a:r>
              <a:rPr lang="en-US" baseline="0" dirty="0" smtClean="0"/>
              <a:t> world</a:t>
            </a:r>
            <a:endParaRPr lang="en-US" dirty="0"/>
          </a:p>
        </p:txBody>
      </p:sp>
      <p:sp>
        <p:nvSpPr>
          <p:cNvPr id="4" name="Slide Number Placeholder 3"/>
          <p:cNvSpPr>
            <a:spLocks noGrp="1"/>
          </p:cNvSpPr>
          <p:nvPr>
            <p:ph type="sldNum" sz="quarter" idx="10"/>
          </p:nvPr>
        </p:nvSpPr>
        <p:spPr/>
        <p:txBody>
          <a:bodyPr/>
          <a:lstStyle/>
          <a:p>
            <a:fld id="{76BAA666-73F5-41B0-B567-729C688EA1FA}" type="slidenum">
              <a:rPr lang="en-US" smtClean="0"/>
              <a:t>3</a:t>
            </a:fld>
            <a:endParaRPr lang="en-US" dirty="0"/>
          </a:p>
        </p:txBody>
      </p:sp>
    </p:spTree>
    <p:extLst>
      <p:ext uri="{BB962C8B-B14F-4D97-AF65-F5344CB8AC3E}">
        <p14:creationId xmlns:p14="http://schemas.microsoft.com/office/powerpoint/2010/main" val="285325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 Corinthians 12:9New King James Version (NKJV)</a:t>
            </a:r>
          </a:p>
          <a:p>
            <a:endParaRPr lang="en-US" dirty="0" smtClean="0"/>
          </a:p>
          <a:p>
            <a:r>
              <a:rPr lang="en-US" dirty="0" smtClean="0"/>
              <a:t>A. Paul's thorn</a:t>
            </a:r>
          </a:p>
          <a:p>
            <a:r>
              <a:rPr lang="en-US" dirty="0" smtClean="0"/>
              <a:t>9 And He said to me, “My grace is sufficient for you, for My strength is made perfect in weakness.” Therefore most gladly I will rather boast in my infirmities, that the power of Christ may rest upon me. </a:t>
            </a:r>
          </a:p>
          <a:p>
            <a:endParaRPr lang="en-US" dirty="0" smtClean="0"/>
          </a:p>
          <a:p>
            <a:endParaRPr lang="en-US" dirty="0" smtClean="0"/>
          </a:p>
          <a:p>
            <a:r>
              <a:rPr lang="en-US" dirty="0" smtClean="0"/>
              <a:t>B When life gives  us trials God shows us He is bigger then anything thing this  life can challenge us with</a:t>
            </a:r>
          </a:p>
          <a:p>
            <a:r>
              <a:rPr lang="en-US" dirty="0" smtClean="0"/>
              <a:t>2 Corinthians 12:10 (NKJV)</a:t>
            </a:r>
          </a:p>
          <a:p>
            <a:endParaRPr lang="en-US" dirty="0" smtClean="0"/>
          </a:p>
          <a:p>
            <a:r>
              <a:rPr lang="en-US" dirty="0" smtClean="0"/>
              <a:t>10 Therefore I take pleasure in infirmities, in reproaches, in needs, in persecutions, in distresses, for Christ’s sake. For when I am weak, then I am strong.</a:t>
            </a:r>
          </a:p>
          <a:p>
            <a:r>
              <a:rPr lang="en-US" dirty="0" smtClean="0"/>
              <a:t>Everything in this world is dying and decaying ( so says the 2</a:t>
            </a:r>
            <a:r>
              <a:rPr lang="en-US" baseline="30000" dirty="0" smtClean="0"/>
              <a:t>nd</a:t>
            </a:r>
            <a:r>
              <a:rPr lang="en-US" dirty="0" smtClean="0"/>
              <a:t> law of thermodynamics), But in His abundant grace everything is living.</a:t>
            </a:r>
            <a:r>
              <a:rPr lang="en-US" baseline="0" dirty="0" smtClean="0"/>
              <a:t> Everything is going from chaos to order. For ever which brings us to the E of grace</a:t>
            </a:r>
            <a:endParaRPr lang="en-US" dirty="0" smtClean="0"/>
          </a:p>
          <a:p>
            <a:endParaRPr lang="en-US" dirty="0"/>
          </a:p>
        </p:txBody>
      </p:sp>
      <p:sp>
        <p:nvSpPr>
          <p:cNvPr id="4" name="Slide Number Placeholder 3"/>
          <p:cNvSpPr>
            <a:spLocks noGrp="1"/>
          </p:cNvSpPr>
          <p:nvPr>
            <p:ph type="sldNum" sz="quarter" idx="10"/>
          </p:nvPr>
        </p:nvSpPr>
        <p:spPr/>
        <p:txBody>
          <a:bodyPr/>
          <a:lstStyle/>
          <a:p>
            <a:fld id="{76BAA666-73F5-41B0-B567-729C688EA1FA}" type="slidenum">
              <a:rPr lang="en-US" smtClean="0"/>
              <a:t>4</a:t>
            </a:fld>
            <a:endParaRPr lang="en-US" dirty="0"/>
          </a:p>
        </p:txBody>
      </p:sp>
    </p:spTree>
    <p:extLst>
      <p:ext uri="{BB962C8B-B14F-4D97-AF65-F5344CB8AC3E}">
        <p14:creationId xmlns:p14="http://schemas.microsoft.com/office/powerpoint/2010/main" val="339551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Ephesians 2:7New King James Version (NKJV)</a:t>
            </a:r>
          </a:p>
          <a:p>
            <a:endParaRPr lang="en-US" dirty="0" smtClean="0"/>
          </a:p>
          <a:p>
            <a:r>
              <a:rPr lang="en-US" dirty="0" smtClean="0"/>
              <a:t>7 that in the ages to come He might show the exceeding riches of His grace in His kindness toward us in Christ Jesus. </a:t>
            </a:r>
          </a:p>
          <a:p>
            <a:r>
              <a:rPr lang="en-US" dirty="0" smtClean="0"/>
              <a:t>We have just scratched the surface of what God has instore for us </a:t>
            </a:r>
          </a:p>
          <a:p>
            <a:endParaRPr lang="en-US" dirty="0" smtClean="0"/>
          </a:p>
          <a:p>
            <a:r>
              <a:rPr lang="en-US" dirty="0" smtClean="0"/>
              <a:t>Few things in this life are lasting cars go from showroom to junkyard, homes go from show homes to fixer uppers</a:t>
            </a:r>
          </a:p>
          <a:p>
            <a:r>
              <a:rPr lang="en-US" dirty="0" smtClean="0"/>
              <a:t>God’s grace is lasting and everlasting</a:t>
            </a:r>
          </a:p>
          <a:p>
            <a:r>
              <a:rPr lang="en-US" dirty="0" smtClean="0"/>
              <a:t>It is </a:t>
            </a:r>
            <a:r>
              <a:rPr lang="en-US" u="sng" dirty="0" smtClean="0"/>
              <a:t>G</a:t>
            </a:r>
            <a:r>
              <a:rPr lang="en-US" dirty="0" smtClean="0"/>
              <a:t>reat, </a:t>
            </a:r>
            <a:r>
              <a:rPr lang="en-US" u="sng" dirty="0" smtClean="0"/>
              <a:t>R</a:t>
            </a:r>
            <a:r>
              <a:rPr lang="en-US" dirty="0" smtClean="0"/>
              <a:t>edeeming, </a:t>
            </a:r>
            <a:r>
              <a:rPr lang="en-US" u="sng" dirty="0" smtClean="0"/>
              <a:t>A</a:t>
            </a:r>
            <a:r>
              <a:rPr lang="en-US" dirty="0" smtClean="0"/>
              <a:t>bundant, </a:t>
            </a:r>
            <a:r>
              <a:rPr lang="en-US" u="sng" dirty="0" smtClean="0"/>
              <a:t>C</a:t>
            </a:r>
            <a:r>
              <a:rPr lang="en-US" dirty="0" smtClean="0"/>
              <a:t>omforting and </a:t>
            </a:r>
            <a:r>
              <a:rPr lang="en-US" u="sng" dirty="0" smtClean="0"/>
              <a:t>E</a:t>
            </a:r>
            <a:r>
              <a:rPr lang="en-US" dirty="0" smtClean="0"/>
              <a:t>verlasting</a:t>
            </a:r>
            <a:endParaRPr lang="en-US" dirty="0"/>
          </a:p>
        </p:txBody>
      </p:sp>
      <p:sp>
        <p:nvSpPr>
          <p:cNvPr id="4" name="Slide Number Placeholder 3"/>
          <p:cNvSpPr>
            <a:spLocks noGrp="1"/>
          </p:cNvSpPr>
          <p:nvPr>
            <p:ph type="sldNum" sz="quarter" idx="10"/>
          </p:nvPr>
        </p:nvSpPr>
        <p:spPr/>
        <p:txBody>
          <a:bodyPr/>
          <a:lstStyle/>
          <a:p>
            <a:fld id="{76BAA666-73F5-41B0-B567-729C688EA1FA}" type="slidenum">
              <a:rPr lang="en-US" smtClean="0"/>
              <a:t>5</a:t>
            </a:fld>
            <a:endParaRPr lang="en-US" dirty="0"/>
          </a:p>
        </p:txBody>
      </p:sp>
    </p:spTree>
    <p:extLst>
      <p:ext uri="{BB962C8B-B14F-4D97-AF65-F5344CB8AC3E}">
        <p14:creationId xmlns:p14="http://schemas.microsoft.com/office/powerpoint/2010/main" val="113765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BAA666-73F5-41B0-B567-729C688EA1FA}" type="slidenum">
              <a:rPr lang="en-US" smtClean="0"/>
              <a:t>6</a:t>
            </a:fld>
            <a:endParaRPr lang="en-US" dirty="0"/>
          </a:p>
        </p:txBody>
      </p:sp>
    </p:spTree>
    <p:extLst>
      <p:ext uri="{BB962C8B-B14F-4D97-AF65-F5344CB8AC3E}">
        <p14:creationId xmlns:p14="http://schemas.microsoft.com/office/powerpoint/2010/main" val="113765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39036930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106900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376719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EC5520-854F-491F-818D-13F594DE375D}"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100828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C5520-854F-491F-818D-13F594DE375D}"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262091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EC5520-854F-491F-818D-13F594DE375D}"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90681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EC5520-854F-491F-818D-13F594DE375D}"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193451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EC5520-854F-491F-818D-13F594DE375D}"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64623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EC5520-854F-491F-818D-13F594DE375D}"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120080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C5520-854F-491F-818D-13F594DE375D}"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139834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C5520-854F-491F-818D-13F594DE375D}"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65807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72575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C5520-854F-491F-818D-13F594DE375D}"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88377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C5520-854F-491F-818D-13F594DE375D}"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117339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C5520-854F-491F-818D-13F594DE375D}"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9331-15C9-4C39-9792-29F6C6136EE4}" type="slidenum">
              <a:rPr lang="en-US" smtClean="0"/>
              <a:t>‹#›</a:t>
            </a:fld>
            <a:endParaRPr lang="en-US"/>
          </a:p>
        </p:txBody>
      </p:sp>
    </p:spTree>
    <p:extLst>
      <p:ext uri="{BB962C8B-B14F-4D97-AF65-F5344CB8AC3E}">
        <p14:creationId xmlns:p14="http://schemas.microsoft.com/office/powerpoint/2010/main" val="24571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351441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1408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409378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99199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38839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336089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04073-6BCC-450E-95BF-8F78F99A9125}" type="datetimeFigureOut">
              <a:rPr lang="en-US" smtClean="0"/>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32CEF-7F8E-4CC9-A0BD-24A7113D0A78}" type="slidenum">
              <a:rPr lang="en-US" smtClean="0"/>
              <a:t>‹#›</a:t>
            </a:fld>
            <a:endParaRPr lang="en-US" dirty="0"/>
          </a:p>
        </p:txBody>
      </p:sp>
    </p:spTree>
    <p:extLst>
      <p:ext uri="{BB962C8B-B14F-4D97-AF65-F5344CB8AC3E}">
        <p14:creationId xmlns:p14="http://schemas.microsoft.com/office/powerpoint/2010/main" val="155231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04073-6BCC-450E-95BF-8F78F99A9125}" type="datetimeFigureOut">
              <a:rPr lang="en-US" smtClean="0"/>
              <a:t>5/15/2016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2CEF-7F8E-4CC9-A0BD-24A7113D0A78}" type="slidenum">
              <a:rPr lang="en-US" smtClean="0"/>
              <a:t>‹#›</a:t>
            </a:fld>
            <a:endParaRPr lang="en-US" dirty="0"/>
          </a:p>
        </p:txBody>
      </p:sp>
    </p:spTree>
    <p:extLst>
      <p:ext uri="{BB962C8B-B14F-4D97-AF65-F5344CB8AC3E}">
        <p14:creationId xmlns:p14="http://schemas.microsoft.com/office/powerpoint/2010/main" val="156439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C5520-854F-491F-818D-13F594DE375D}" type="datetimeFigureOut">
              <a:rPr lang="en-US" smtClean="0"/>
              <a:t>5/15/2016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19331-15C9-4C39-9792-29F6C6136EE4}" type="slidenum">
              <a:rPr lang="en-US" smtClean="0"/>
              <a:t>‹#›</a:t>
            </a:fld>
            <a:endParaRPr lang="en-US"/>
          </a:p>
        </p:txBody>
      </p:sp>
    </p:spTree>
    <p:extLst>
      <p:ext uri="{BB962C8B-B14F-4D97-AF65-F5344CB8AC3E}">
        <p14:creationId xmlns:p14="http://schemas.microsoft.com/office/powerpoint/2010/main" val="270602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152399"/>
            <a:ext cx="7620000" cy="2554545"/>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GRACE</a:t>
            </a:r>
          </a:p>
          <a:p>
            <a:r>
              <a:rPr lang="en-US" sz="8000" b="1" u="sng" dirty="0" smtClean="0">
                <a:solidFill>
                  <a:srgbClr val="C00000"/>
                </a:solidFill>
                <a:effectLst>
                  <a:outerShdw blurRad="38100" dist="38100" dir="2700000" algn="tl">
                    <a:srgbClr val="000000">
                      <a:alpha val="43137"/>
                    </a:srgbClr>
                  </a:outerShdw>
                </a:effectLst>
              </a:rPr>
              <a:t>G- GREAT</a:t>
            </a:r>
            <a:endParaRPr lang="en-US" sz="8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0040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152399"/>
            <a:ext cx="7620000" cy="2554545"/>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GRACE</a:t>
            </a:r>
          </a:p>
          <a:p>
            <a:r>
              <a:rPr lang="en-US" sz="8000" b="1" u="sng" dirty="0">
                <a:solidFill>
                  <a:srgbClr val="C00000"/>
                </a:solidFill>
                <a:effectLst>
                  <a:outerShdw blurRad="38100" dist="38100" dir="2700000" algn="tl">
                    <a:srgbClr val="000000">
                      <a:alpha val="43137"/>
                    </a:srgbClr>
                  </a:outerShdw>
                </a:effectLst>
              </a:rPr>
              <a:t>R</a:t>
            </a:r>
            <a:r>
              <a:rPr lang="en-US" sz="8000" b="1" u="sng" dirty="0" smtClean="0">
                <a:solidFill>
                  <a:srgbClr val="C00000"/>
                </a:solidFill>
                <a:effectLst>
                  <a:outerShdw blurRad="38100" dist="38100" dir="2700000" algn="tl">
                    <a:srgbClr val="000000">
                      <a:alpha val="43137"/>
                    </a:srgbClr>
                  </a:outerShdw>
                </a:effectLst>
              </a:rPr>
              <a:t>- REDEEMING</a:t>
            </a:r>
            <a:endParaRPr lang="en-US" sz="8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48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152399"/>
            <a:ext cx="7620000" cy="2554545"/>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GRACE</a:t>
            </a:r>
          </a:p>
          <a:p>
            <a:r>
              <a:rPr lang="en-US" sz="8000" b="1" u="sng" dirty="0" smtClean="0">
                <a:solidFill>
                  <a:srgbClr val="C00000"/>
                </a:solidFill>
                <a:effectLst>
                  <a:outerShdw blurRad="38100" dist="38100" dir="2700000" algn="tl">
                    <a:srgbClr val="000000">
                      <a:alpha val="43137"/>
                    </a:srgbClr>
                  </a:outerShdw>
                </a:effectLst>
              </a:rPr>
              <a:t>A- ABUNDANT</a:t>
            </a:r>
            <a:endParaRPr lang="en-US" sz="8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816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152399"/>
            <a:ext cx="7620000" cy="2554545"/>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GRACE</a:t>
            </a:r>
          </a:p>
          <a:p>
            <a:r>
              <a:rPr lang="en-US" sz="8000" b="1" u="sng" dirty="0" smtClean="0">
                <a:solidFill>
                  <a:srgbClr val="C00000"/>
                </a:solidFill>
                <a:effectLst>
                  <a:outerShdw blurRad="38100" dist="38100" dir="2700000" algn="tl">
                    <a:srgbClr val="000000">
                      <a:alpha val="43137"/>
                    </a:srgbClr>
                  </a:outerShdw>
                </a:effectLst>
              </a:rPr>
              <a:t>C- COMFORTING</a:t>
            </a:r>
            <a:endParaRPr lang="en-US" sz="8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132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152399"/>
            <a:ext cx="7620000" cy="2554545"/>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GRACE</a:t>
            </a:r>
          </a:p>
          <a:p>
            <a:r>
              <a:rPr lang="en-US" sz="8000" b="1" u="sng" dirty="0" smtClean="0">
                <a:solidFill>
                  <a:srgbClr val="C00000"/>
                </a:solidFill>
                <a:effectLst>
                  <a:outerShdw blurRad="38100" dist="38100" dir="2700000" algn="tl">
                    <a:srgbClr val="000000">
                      <a:alpha val="43137"/>
                    </a:srgbClr>
                  </a:outerShdw>
                </a:effectLst>
              </a:rPr>
              <a:t>E- EVERLASTING</a:t>
            </a:r>
            <a:endParaRPr lang="en-US" sz="8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93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clrChange>
              <a:clrFrom>
                <a:srgbClr val="999387"/>
              </a:clrFrom>
              <a:clrTo>
                <a:srgbClr val="999387">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ffectLst>
            <a:glow rad="139700">
              <a:schemeClr val="accent2">
                <a:satMod val="175000"/>
                <a:alpha val="40000"/>
              </a:schemeClr>
            </a:glow>
          </a:effectLst>
        </p:spPr>
      </p:pic>
      <p:sp>
        <p:nvSpPr>
          <p:cNvPr id="5" name="TextBox 4"/>
          <p:cNvSpPr txBox="1"/>
          <p:nvPr/>
        </p:nvSpPr>
        <p:spPr>
          <a:xfrm>
            <a:off x="765462" y="-5417"/>
            <a:ext cx="7620000" cy="6863417"/>
          </a:xfrm>
          <a:prstGeom prst="rect">
            <a:avLst/>
          </a:prstGeom>
          <a:noFill/>
        </p:spPr>
        <p:txBody>
          <a:bodyPr wrap="square" rtlCol="0">
            <a:spAutoFit/>
          </a:bodyPr>
          <a:lstStyle/>
          <a:p>
            <a:pPr algn="ctr"/>
            <a:r>
              <a:rPr lang="en-US" sz="8000" b="1" dirty="0" smtClean="0">
                <a:solidFill>
                  <a:srgbClr val="C00000"/>
                </a:solidFill>
                <a:effectLst>
                  <a:outerShdw blurRad="38100" dist="38100" dir="2700000" algn="tl">
                    <a:srgbClr val="000000">
                      <a:alpha val="43137"/>
                    </a:srgbClr>
                  </a:outerShdw>
                </a:effectLst>
              </a:rPr>
              <a:t>GREAT  </a:t>
            </a:r>
          </a:p>
          <a:p>
            <a:r>
              <a:rPr lang="en-US" sz="7200" b="1" u="sng" dirty="0" smtClean="0">
                <a:solidFill>
                  <a:srgbClr val="C00000"/>
                </a:solidFill>
                <a:effectLst>
                  <a:outerShdw blurRad="38100" dist="38100" dir="2700000" algn="tl">
                    <a:srgbClr val="000000">
                      <a:alpha val="43137"/>
                    </a:srgbClr>
                  </a:outerShdw>
                </a:effectLst>
              </a:rPr>
              <a:t>G </a:t>
            </a:r>
            <a:r>
              <a:rPr lang="en-US" sz="7200" b="1" dirty="0" smtClean="0">
                <a:solidFill>
                  <a:srgbClr val="C00000"/>
                </a:solidFill>
                <a:effectLst>
                  <a:outerShdw blurRad="38100" dist="38100" dir="2700000" algn="tl">
                    <a:srgbClr val="000000">
                      <a:alpha val="43137"/>
                    </a:srgbClr>
                  </a:outerShdw>
                </a:effectLst>
              </a:rPr>
              <a:t>- Great</a:t>
            </a:r>
          </a:p>
          <a:p>
            <a:r>
              <a:rPr lang="en-US" sz="7200" b="1" u="sng" dirty="0" smtClean="0">
                <a:solidFill>
                  <a:srgbClr val="C00000"/>
                </a:solidFill>
                <a:effectLst>
                  <a:outerShdw blurRad="38100" dist="38100" dir="2700000" algn="tl">
                    <a:srgbClr val="000000">
                      <a:alpha val="43137"/>
                    </a:srgbClr>
                  </a:outerShdw>
                </a:effectLst>
              </a:rPr>
              <a:t>R </a:t>
            </a:r>
            <a:r>
              <a:rPr lang="en-US" sz="7200" b="1" dirty="0" smtClean="0">
                <a:solidFill>
                  <a:srgbClr val="C00000"/>
                </a:solidFill>
                <a:effectLst>
                  <a:outerShdw blurRad="38100" dist="38100" dir="2700000" algn="tl">
                    <a:srgbClr val="000000">
                      <a:alpha val="43137"/>
                    </a:srgbClr>
                  </a:outerShdw>
                </a:effectLst>
              </a:rPr>
              <a:t>- Redeeming</a:t>
            </a:r>
          </a:p>
          <a:p>
            <a:r>
              <a:rPr lang="en-US" sz="7200" b="1" u="sng" dirty="0" smtClean="0">
                <a:solidFill>
                  <a:srgbClr val="C00000"/>
                </a:solidFill>
                <a:effectLst>
                  <a:outerShdw blurRad="38100" dist="38100" dir="2700000" algn="tl">
                    <a:srgbClr val="000000">
                      <a:alpha val="43137"/>
                    </a:srgbClr>
                  </a:outerShdw>
                </a:effectLst>
              </a:rPr>
              <a:t>A </a:t>
            </a:r>
            <a:r>
              <a:rPr lang="en-US" sz="7200" b="1" dirty="0" smtClean="0">
                <a:solidFill>
                  <a:srgbClr val="C00000"/>
                </a:solidFill>
                <a:effectLst>
                  <a:outerShdw blurRad="38100" dist="38100" dir="2700000" algn="tl">
                    <a:srgbClr val="000000">
                      <a:alpha val="43137"/>
                    </a:srgbClr>
                  </a:outerShdw>
                </a:effectLst>
              </a:rPr>
              <a:t>- Abundant</a:t>
            </a:r>
          </a:p>
          <a:p>
            <a:r>
              <a:rPr lang="en-US" sz="7200" b="1" u="sng" dirty="0" smtClean="0">
                <a:solidFill>
                  <a:srgbClr val="C00000"/>
                </a:solidFill>
                <a:effectLst>
                  <a:outerShdw blurRad="38100" dist="38100" dir="2700000" algn="tl">
                    <a:srgbClr val="000000">
                      <a:alpha val="43137"/>
                    </a:srgbClr>
                  </a:outerShdw>
                </a:effectLst>
              </a:rPr>
              <a:t>C </a:t>
            </a:r>
            <a:r>
              <a:rPr lang="en-US" sz="7200" b="1" dirty="0" smtClean="0">
                <a:solidFill>
                  <a:srgbClr val="C00000"/>
                </a:solidFill>
                <a:effectLst>
                  <a:outerShdw blurRad="38100" dist="38100" dir="2700000" algn="tl">
                    <a:srgbClr val="000000">
                      <a:alpha val="43137"/>
                    </a:srgbClr>
                  </a:outerShdw>
                </a:effectLst>
              </a:rPr>
              <a:t>- Comforting</a:t>
            </a:r>
          </a:p>
          <a:p>
            <a:r>
              <a:rPr lang="en-US" sz="7200" b="1" u="sng" dirty="0" smtClean="0">
                <a:solidFill>
                  <a:srgbClr val="C00000"/>
                </a:solidFill>
                <a:effectLst>
                  <a:outerShdw blurRad="38100" dist="38100" dir="2700000" algn="tl">
                    <a:srgbClr val="000000">
                      <a:alpha val="43137"/>
                    </a:srgbClr>
                  </a:outerShdw>
                </a:effectLst>
              </a:rPr>
              <a:t>E</a:t>
            </a:r>
            <a:r>
              <a:rPr lang="en-US" sz="7200" dirty="0" smtClean="0">
                <a:solidFill>
                  <a:srgbClr val="C00000"/>
                </a:solidFill>
                <a:effectLst>
                  <a:outerShdw blurRad="38100" dist="38100" dir="2700000" algn="tl">
                    <a:srgbClr val="000000">
                      <a:alpha val="43137"/>
                    </a:srgbClr>
                  </a:outerShdw>
                </a:effectLst>
              </a:rPr>
              <a:t> </a:t>
            </a:r>
            <a:r>
              <a:rPr lang="en-US" sz="7200" b="1" dirty="0" smtClean="0">
                <a:solidFill>
                  <a:srgbClr val="C00000"/>
                </a:solidFill>
                <a:effectLst>
                  <a:outerShdw blurRad="38100" dist="38100" dir="2700000" algn="tl">
                    <a:srgbClr val="000000">
                      <a:alpha val="43137"/>
                    </a:srgbClr>
                  </a:outerShdw>
                </a:effectLst>
              </a:rPr>
              <a:t>- Everlasting</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7632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668</Words>
  <Application>Microsoft Office PowerPoint</Application>
  <PresentationFormat>On-screen Show (4:3)</PresentationFormat>
  <Paragraphs>70</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20</cp:revision>
  <cp:lastPrinted>2016-05-15T14:18:17Z</cp:lastPrinted>
  <dcterms:created xsi:type="dcterms:W3CDTF">2016-05-14T14:51:22Z</dcterms:created>
  <dcterms:modified xsi:type="dcterms:W3CDTF">2016-05-15T15:57:35Z</dcterms:modified>
</cp:coreProperties>
</file>