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82" r:id="rId2"/>
    <p:sldId id="262" r:id="rId3"/>
    <p:sldId id="276" r:id="rId4"/>
    <p:sldId id="281" r:id="rId5"/>
    <p:sldId id="279" r:id="rId6"/>
    <p:sldId id="278" r:id="rId7"/>
    <p:sldId id="28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7602" autoAdjust="0"/>
  </p:normalViewPr>
  <p:slideViewPr>
    <p:cSldViewPr>
      <p:cViewPr varScale="1">
        <p:scale>
          <a:sx n="29" d="100"/>
          <a:sy n="29" d="100"/>
        </p:scale>
        <p:origin x="-160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181C1B-C2C1-4114-BC5B-7BABAAC7279F}" type="datetimeFigureOut">
              <a:rPr lang="en-US" smtClean="0"/>
              <a:t>5/17/2015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73D0B4-C559-4CA3-ACF1-E48FC68E42AB}" type="slidenum">
              <a:rPr lang="en-US" smtClean="0"/>
              <a:t>‹#›</a:t>
            </a:fld>
            <a:endParaRPr lang="en-US"/>
          </a:p>
        </p:txBody>
      </p:sp>
    </p:spTree>
    <p:extLst>
      <p:ext uri="{BB962C8B-B14F-4D97-AF65-F5344CB8AC3E}">
        <p14:creationId xmlns:p14="http://schemas.microsoft.com/office/powerpoint/2010/main" val="2216896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Paul’s story of “thorn in the flesh” II Cor. 12:1- </a:t>
            </a:r>
            <a:endParaRPr lang="en-US" dirty="0"/>
          </a:p>
        </p:txBody>
      </p:sp>
      <p:sp>
        <p:nvSpPr>
          <p:cNvPr id="4" name="Slide Number Placeholder 3"/>
          <p:cNvSpPr>
            <a:spLocks noGrp="1"/>
          </p:cNvSpPr>
          <p:nvPr>
            <p:ph type="sldNum" sz="quarter" idx="10"/>
          </p:nvPr>
        </p:nvSpPr>
        <p:spPr/>
        <p:txBody>
          <a:bodyPr/>
          <a:lstStyle/>
          <a:p>
            <a:fld id="{6673D0B4-C559-4CA3-ACF1-E48FC68E42AB}" type="slidenum">
              <a:rPr lang="en-US" smtClean="0"/>
              <a:t>2</a:t>
            </a:fld>
            <a:endParaRPr lang="en-US"/>
          </a:p>
        </p:txBody>
      </p:sp>
    </p:spTree>
    <p:extLst>
      <p:ext uri="{BB962C8B-B14F-4D97-AF65-F5344CB8AC3E}">
        <p14:creationId xmlns:p14="http://schemas.microsoft.com/office/powerpoint/2010/main" val="3193347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we have in Christ</a:t>
            </a:r>
          </a:p>
          <a:p>
            <a:r>
              <a:rPr lang="en-US" b="1" u="sng" dirty="0" smtClean="0">
                <a:effectLst>
                  <a:outerShdw blurRad="38100" dist="38100" dir="2700000" algn="tl">
                    <a:srgbClr val="000000">
                      <a:alpha val="43137"/>
                    </a:srgbClr>
                  </a:outerShdw>
                </a:effectLst>
              </a:rPr>
              <a:t>- Eternal life ( Habitat </a:t>
            </a:r>
            <a:r>
              <a:rPr lang="en-US" b="0" u="none" dirty="0" smtClean="0">
                <a:effectLst/>
              </a:rPr>
              <a:t>)- you are sealed with the</a:t>
            </a:r>
            <a:r>
              <a:rPr lang="en-US" b="0" u="none" baseline="0" dirty="0" smtClean="0">
                <a:effectLst/>
              </a:rPr>
              <a:t> Holy Spirit </a:t>
            </a:r>
            <a:endParaRPr lang="en-US" b="0" u="none" dirty="0" smtClean="0">
              <a:effectLst/>
            </a:endParaRPr>
          </a:p>
          <a:p>
            <a:r>
              <a:rPr lang="en-US" b="1" u="sng" dirty="0" smtClean="0">
                <a:effectLst>
                  <a:outerShdw blurRad="38100" dist="38100" dir="2700000" algn="tl">
                    <a:srgbClr val="000000">
                      <a:alpha val="43137"/>
                    </a:srgbClr>
                  </a:outerShdw>
                </a:effectLst>
              </a:rPr>
              <a:t>- Heavenly rewards </a:t>
            </a:r>
            <a:r>
              <a:rPr lang="en-US" dirty="0" smtClean="0"/>
              <a:t>Matt 6:</a:t>
            </a:r>
            <a:r>
              <a:rPr lang="en-US" baseline="0" dirty="0" smtClean="0"/>
              <a:t> 19-20 “</a:t>
            </a:r>
            <a:r>
              <a:rPr lang="en-US" baseline="30000" dirty="0" smtClean="0"/>
              <a:t>19 </a:t>
            </a:r>
            <a:r>
              <a:rPr lang="en-US" dirty="0" smtClean="0"/>
              <a:t>“Do not lay up for yourselves treasures on earth, where moth and rust destroy and where thieves break in and steal; </a:t>
            </a:r>
            <a:r>
              <a:rPr lang="en-US" baseline="30000" dirty="0" smtClean="0"/>
              <a:t>20 </a:t>
            </a:r>
            <a:r>
              <a:rPr lang="en-US" dirty="0" smtClean="0"/>
              <a:t>but lay up for yourselves treasures in heaven, where neither moth nor rust destroys and where thieves do not break in and steal. “</a:t>
            </a:r>
          </a:p>
          <a:p>
            <a:r>
              <a:rPr lang="en-US" dirty="0" smtClean="0"/>
              <a:t>- Joy </a:t>
            </a:r>
            <a:r>
              <a:rPr lang="en-US" b="1" dirty="0" smtClean="0"/>
              <a:t>James 1:2 </a:t>
            </a:r>
            <a:r>
              <a:rPr lang="en-US" baseline="30000" dirty="0" smtClean="0"/>
              <a:t> </a:t>
            </a:r>
            <a:r>
              <a:rPr lang="en-US" dirty="0" smtClean="0"/>
              <a:t>My brethren, count it all joy when you fall into various trials, </a:t>
            </a:r>
          </a:p>
          <a:p>
            <a:endParaRPr lang="en-US" dirty="0" smtClean="0"/>
          </a:p>
          <a:p>
            <a:pPr marL="171450" indent="-171450">
              <a:buFontTx/>
              <a:buChar char="-"/>
            </a:pPr>
            <a:r>
              <a:rPr lang="en-US" b="1" u="sng" dirty="0" smtClean="0">
                <a:effectLst>
                  <a:outerShdw blurRad="38100" dist="38100" dir="2700000" algn="tl">
                    <a:srgbClr val="000000">
                      <a:alpha val="43137"/>
                    </a:srgbClr>
                  </a:outerShdw>
                </a:effectLst>
              </a:rPr>
              <a:t>Peace</a:t>
            </a:r>
          </a:p>
          <a:p>
            <a:r>
              <a:rPr lang="en-US" b="1" dirty="0" smtClean="0"/>
              <a:t>1 Corinthians 10:13</a:t>
            </a:r>
            <a:r>
              <a:rPr lang="en-US" b="1" baseline="0" dirty="0" smtClean="0"/>
              <a:t> </a:t>
            </a:r>
            <a:r>
              <a:rPr lang="en-US" b="1" dirty="0" smtClean="0"/>
              <a:t> (NKJV)</a:t>
            </a:r>
          </a:p>
          <a:p>
            <a:r>
              <a:rPr lang="en-US" baseline="30000" dirty="0" smtClean="0"/>
              <a:t>13 </a:t>
            </a:r>
            <a:r>
              <a:rPr lang="en-US" dirty="0" smtClean="0"/>
              <a:t>No temptation has overtaken you except such as is common to man; but God </a:t>
            </a:r>
            <a:r>
              <a:rPr lang="en-US" i="1" dirty="0" smtClean="0"/>
              <a:t>is</a:t>
            </a:r>
            <a:r>
              <a:rPr lang="en-US" dirty="0" smtClean="0"/>
              <a:t> faithful, who will not allow you to be tempted beyond what you are able, but with the temptation will also make the way of escape, that you may be able to bear </a:t>
            </a:r>
            <a:r>
              <a:rPr lang="en-US" i="1" dirty="0" smtClean="0"/>
              <a:t>it.</a:t>
            </a:r>
            <a:endParaRPr lang="en-US" dirty="0" smtClean="0"/>
          </a:p>
          <a:p>
            <a:r>
              <a:rPr lang="en-US" dirty="0" smtClean="0"/>
              <a:t> </a:t>
            </a:r>
            <a:r>
              <a:rPr lang="en-US" b="1" u="sng" dirty="0" smtClean="0">
                <a:effectLst>
                  <a:outerShdw blurRad="38100" dist="38100" dir="2700000" algn="tl">
                    <a:srgbClr val="000000">
                      <a:alpha val="43137"/>
                    </a:srgbClr>
                  </a:outerShdw>
                </a:effectLst>
              </a:rPr>
              <a:t>- Blessings </a:t>
            </a:r>
          </a:p>
          <a:p>
            <a:r>
              <a:rPr lang="en-US" b="1" dirty="0" smtClean="0"/>
              <a:t>Philippians 3:20</a:t>
            </a:r>
          </a:p>
          <a:p>
            <a:r>
              <a:rPr lang="en-US" baseline="30000" dirty="0" smtClean="0"/>
              <a:t>20 </a:t>
            </a:r>
            <a:r>
              <a:rPr lang="en-US" dirty="0" smtClean="0"/>
              <a:t>For our citizenship is in heaven, from which we also eagerly wait for the Savior, the Lord Jesus Christ, </a:t>
            </a:r>
          </a:p>
          <a:p>
            <a:r>
              <a:rPr lang="en-US" b="1" dirty="0" smtClean="0"/>
              <a:t>Ephesians 1:3 </a:t>
            </a:r>
          </a:p>
          <a:p>
            <a:r>
              <a:rPr lang="en-US" baseline="30000" dirty="0" smtClean="0"/>
              <a:t>3 </a:t>
            </a:r>
            <a:r>
              <a:rPr lang="en-US" dirty="0" smtClean="0"/>
              <a:t>Blessed </a:t>
            </a:r>
            <a:r>
              <a:rPr lang="en-US" i="1" dirty="0" smtClean="0"/>
              <a:t>be</a:t>
            </a:r>
            <a:r>
              <a:rPr lang="en-US" dirty="0" smtClean="0"/>
              <a:t> the God and Father of our Lord Jesus Christ, who has blessed us with every spiritual blessing in the heavenly </a:t>
            </a:r>
            <a:r>
              <a:rPr lang="en-US" i="1" dirty="0" smtClean="0"/>
              <a:t>places</a:t>
            </a:r>
            <a:r>
              <a:rPr lang="en-US" dirty="0" smtClean="0"/>
              <a:t> in Christ, </a:t>
            </a:r>
          </a:p>
          <a:p>
            <a:pPr marL="285750" indent="-285750">
              <a:buFont typeface="Wingdings" panose="05000000000000000000" pitchFamily="2" charset="2"/>
              <a:buChar char="v"/>
            </a:pPr>
            <a:r>
              <a:rPr lang="en-US" sz="3600" b="1" dirty="0" smtClean="0">
                <a:solidFill>
                  <a:schemeClr val="accent6">
                    <a:lumMod val="50000"/>
                  </a:schemeClr>
                </a:solidFill>
                <a:effectLst>
                  <a:outerShdw blurRad="38100" dist="38100" dir="2700000" algn="tl">
                    <a:srgbClr val="000000">
                      <a:alpha val="43137"/>
                    </a:srgbClr>
                  </a:outerShdw>
                </a:effectLst>
              </a:rPr>
              <a:t>In Christ</a:t>
            </a:r>
          </a:p>
          <a:p>
            <a:pPr marL="1028700" lvl="1" indent="-571500">
              <a:buFont typeface="Wingdings" panose="05000000000000000000" pitchFamily="2" charset="2"/>
              <a:buChar char="Ø"/>
            </a:pPr>
            <a:r>
              <a:rPr lang="en-US" sz="3600" b="1" dirty="0" smtClean="0">
                <a:solidFill>
                  <a:schemeClr val="accent6">
                    <a:lumMod val="50000"/>
                  </a:schemeClr>
                </a:solidFill>
                <a:effectLst>
                  <a:outerShdw blurRad="38100" dist="38100" dir="2700000" algn="tl">
                    <a:srgbClr val="000000">
                      <a:alpha val="43137"/>
                    </a:srgbClr>
                  </a:outerShdw>
                </a:effectLst>
              </a:rPr>
              <a:t>Not Insecure </a:t>
            </a:r>
            <a:r>
              <a:rPr lang="en-US" sz="3600" b="0" dirty="0" smtClean="0">
                <a:solidFill>
                  <a:schemeClr val="accent6">
                    <a:lumMod val="50000"/>
                  </a:schemeClr>
                </a:solidFill>
                <a:effectLst/>
              </a:rPr>
              <a:t>You are secure in your salvation Holy Spirit assures that</a:t>
            </a:r>
          </a:p>
          <a:p>
            <a:pPr marL="1028700" lvl="1" indent="-571500">
              <a:buFont typeface="Wingdings" panose="05000000000000000000" pitchFamily="2" charset="2"/>
              <a:buChar char="Ø"/>
            </a:pPr>
            <a:r>
              <a:rPr lang="en-US" sz="3600" b="1" dirty="0" smtClean="0">
                <a:solidFill>
                  <a:schemeClr val="accent6">
                    <a:lumMod val="50000"/>
                  </a:schemeClr>
                </a:solidFill>
                <a:effectLst>
                  <a:outerShdw blurRad="38100" dist="38100" dir="2700000" algn="tl">
                    <a:srgbClr val="000000">
                      <a:alpha val="43137"/>
                    </a:srgbClr>
                  </a:outerShdw>
                </a:effectLst>
              </a:rPr>
              <a:t>Not Ineffective</a:t>
            </a:r>
          </a:p>
          <a:p>
            <a:pPr marL="1028700" lvl="1" indent="-571500">
              <a:buFont typeface="Wingdings" panose="05000000000000000000" pitchFamily="2" charset="2"/>
              <a:buChar char="Ø"/>
            </a:pPr>
            <a:r>
              <a:rPr lang="en-US" sz="3600" b="1" dirty="0" smtClean="0">
                <a:solidFill>
                  <a:schemeClr val="accent6">
                    <a:lumMod val="50000"/>
                  </a:schemeClr>
                </a:solidFill>
                <a:effectLst>
                  <a:outerShdw blurRad="38100" dist="38100" dir="2700000" algn="tl">
                    <a:srgbClr val="000000">
                      <a:alpha val="43137"/>
                    </a:srgbClr>
                  </a:outerShdw>
                </a:effectLst>
              </a:rPr>
              <a:t>Not Inadequate</a:t>
            </a:r>
          </a:p>
          <a:p>
            <a:pPr marL="1028700" lvl="1" indent="-571500">
              <a:buFont typeface="Wingdings" panose="05000000000000000000" pitchFamily="2" charset="2"/>
              <a:buChar char="Ø"/>
            </a:pPr>
            <a:r>
              <a:rPr lang="en-US" sz="3600" b="1" dirty="0" smtClean="0">
                <a:solidFill>
                  <a:schemeClr val="accent6">
                    <a:lumMod val="50000"/>
                  </a:schemeClr>
                </a:solidFill>
                <a:effectLst>
                  <a:outerShdw blurRad="38100" dist="38100" dir="2700000" algn="tl">
                    <a:srgbClr val="000000">
                      <a:alpha val="43137"/>
                    </a:srgbClr>
                  </a:outerShdw>
                </a:effectLst>
              </a:rPr>
              <a:t>Not Incomplete</a:t>
            </a:r>
          </a:p>
          <a:p>
            <a:pPr marL="1028700" lvl="1" indent="-571500">
              <a:buFont typeface="Wingdings" panose="05000000000000000000" pitchFamily="2" charset="2"/>
              <a:buChar char="Ø"/>
            </a:pPr>
            <a:endParaRPr lang="en-US" sz="3600" b="1" dirty="0" smtClean="0">
              <a:solidFill>
                <a:schemeClr val="accent6">
                  <a:lumMod val="50000"/>
                </a:schemeClr>
              </a:solidFill>
              <a:effectLst>
                <a:outerShdw blurRad="38100" dist="38100" dir="2700000" algn="tl">
                  <a:srgbClr val="000000">
                    <a:alpha val="43137"/>
                  </a:srgbClr>
                </a:outerShdw>
              </a:effectLst>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6673D0B4-C559-4CA3-ACF1-E48FC68E42AB}" type="slidenum">
              <a:rPr lang="en-US" smtClean="0"/>
              <a:t>3</a:t>
            </a:fld>
            <a:endParaRPr lang="en-US"/>
          </a:p>
        </p:txBody>
      </p:sp>
    </p:spTree>
    <p:extLst>
      <p:ext uri="{BB962C8B-B14F-4D97-AF65-F5344CB8AC3E}">
        <p14:creationId xmlns:p14="http://schemas.microsoft.com/office/powerpoint/2010/main" val="3193347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we have in Body of Christ</a:t>
            </a:r>
          </a:p>
          <a:p>
            <a:r>
              <a:rPr lang="en-US" dirty="0" smtClean="0"/>
              <a:t>- Encouragement, </a:t>
            </a:r>
            <a:r>
              <a:rPr lang="en-US" sz="1200" kern="1200" dirty="0" smtClean="0">
                <a:solidFill>
                  <a:schemeClr val="tx1"/>
                </a:solidFill>
                <a:latin typeface="+mn-lt"/>
                <a:ea typeface="+mn-ea"/>
                <a:cs typeface="+mn-cs"/>
              </a:rPr>
              <a:t>Proverbs 12:25, “Anxiety in a man’s heart weighs it down, But a good word makes it glad.”</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Raise your Hand if you have ever woke up and needed a word of encouragement</a:t>
            </a:r>
          </a:p>
          <a:p>
            <a:r>
              <a:rPr lang="en-US" sz="1200" kern="1200" dirty="0" smtClean="0">
                <a:solidFill>
                  <a:schemeClr val="tx1"/>
                </a:solidFill>
                <a:latin typeface="+mn-lt"/>
                <a:ea typeface="+mn-ea"/>
                <a:cs typeface="+mn-cs"/>
              </a:rPr>
              <a:t> This is up to you What if you came in this morning thinking I will encourage after I get encouraged</a:t>
            </a:r>
            <a:endParaRPr lang="en-US" dirty="0" smtClean="0"/>
          </a:p>
          <a:p>
            <a:r>
              <a:rPr lang="en-US" dirty="0" smtClean="0"/>
              <a:t>- Grace (Mercy) </a:t>
            </a:r>
            <a:r>
              <a:rPr lang="en-US" dirty="0" err="1" smtClean="0"/>
              <a:t>Eph</a:t>
            </a:r>
            <a:r>
              <a:rPr lang="en-US" dirty="0" smtClean="0"/>
              <a:t> 4:29</a:t>
            </a:r>
            <a:r>
              <a:rPr lang="en-US" baseline="0" dirty="0" smtClean="0"/>
              <a:t>  “</a:t>
            </a:r>
            <a:r>
              <a:rPr lang="en-US" baseline="30000" dirty="0" smtClean="0"/>
              <a:t> </a:t>
            </a:r>
            <a:r>
              <a:rPr lang="en-US" dirty="0" smtClean="0"/>
              <a:t>Let no corrupt word proceed out of your mouth, but what is good for necessary edification, that it may impart grace to the hearers.” </a:t>
            </a:r>
          </a:p>
          <a:p>
            <a:r>
              <a:rPr lang="en-US" dirty="0" smtClean="0"/>
              <a:t>- Companionship ( Friends) People who really care for you Ill. Song “People who need people”</a:t>
            </a:r>
          </a:p>
          <a:p>
            <a:r>
              <a:rPr lang="en-US" dirty="0" smtClean="0"/>
              <a:t>- Patience  ( bear with one</a:t>
            </a:r>
            <a:r>
              <a:rPr lang="en-US" baseline="0" dirty="0" smtClean="0"/>
              <a:t> another) </a:t>
            </a:r>
            <a:endParaRPr lang="en-US" dirty="0" smtClean="0"/>
          </a:p>
          <a:p>
            <a:pPr marL="171450" indent="-171450">
              <a:buFontTx/>
              <a:buChar char="-"/>
            </a:pPr>
            <a:r>
              <a:rPr lang="en-US" dirty="0" smtClean="0"/>
              <a:t>Access to His spiritual gifting look to your right</a:t>
            </a:r>
            <a:r>
              <a:rPr lang="en-US" baseline="0" dirty="0" smtClean="0"/>
              <a:t> now look to your left God has gifted that person to be effectual in your life </a:t>
            </a:r>
          </a:p>
          <a:p>
            <a:pPr marL="171450" indent="-171450">
              <a:buFontTx/>
              <a:buChar char="-"/>
            </a:pPr>
            <a:endParaRPr lang="en-US" baseline="0" dirty="0" smtClean="0"/>
          </a:p>
          <a:p>
            <a:pPr marL="171450" indent="-171450">
              <a:buFontTx/>
              <a:buChar char="-"/>
            </a:pPr>
            <a:r>
              <a:rPr lang="en-US" baseline="0" dirty="0" smtClean="0"/>
              <a:t>REACH OUT </a:t>
            </a:r>
            <a:endParaRPr lang="en-US" dirty="0"/>
          </a:p>
        </p:txBody>
      </p:sp>
      <p:sp>
        <p:nvSpPr>
          <p:cNvPr id="4" name="Slide Number Placeholder 3"/>
          <p:cNvSpPr>
            <a:spLocks noGrp="1"/>
          </p:cNvSpPr>
          <p:nvPr>
            <p:ph type="sldNum" sz="quarter" idx="10"/>
          </p:nvPr>
        </p:nvSpPr>
        <p:spPr/>
        <p:txBody>
          <a:bodyPr/>
          <a:lstStyle/>
          <a:p>
            <a:fld id="{6673D0B4-C559-4CA3-ACF1-E48FC68E42AB}" type="slidenum">
              <a:rPr lang="en-US" smtClean="0"/>
              <a:t>4</a:t>
            </a:fld>
            <a:endParaRPr lang="en-US"/>
          </a:p>
        </p:txBody>
      </p:sp>
    </p:spTree>
    <p:extLst>
      <p:ext uri="{BB962C8B-B14F-4D97-AF65-F5344CB8AC3E}">
        <p14:creationId xmlns:p14="http://schemas.microsoft.com/office/powerpoint/2010/main" val="3193347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REACH OUT FOR CHRIST</a:t>
            </a:r>
          </a:p>
          <a:p>
            <a:r>
              <a:rPr lang="en-US" dirty="0" smtClean="0"/>
              <a:t>WHAT DOES THAT </a:t>
            </a:r>
            <a:endParaRPr lang="en-US" dirty="0"/>
          </a:p>
        </p:txBody>
      </p:sp>
      <p:sp>
        <p:nvSpPr>
          <p:cNvPr id="4" name="Slide Number Placeholder 3"/>
          <p:cNvSpPr>
            <a:spLocks noGrp="1"/>
          </p:cNvSpPr>
          <p:nvPr>
            <p:ph type="sldNum" sz="quarter" idx="10"/>
          </p:nvPr>
        </p:nvSpPr>
        <p:spPr/>
        <p:txBody>
          <a:bodyPr/>
          <a:lstStyle/>
          <a:p>
            <a:fld id="{6673D0B4-C559-4CA3-ACF1-E48FC68E42AB}" type="slidenum">
              <a:rPr lang="en-US" smtClean="0"/>
              <a:t>5</a:t>
            </a:fld>
            <a:endParaRPr lang="en-US"/>
          </a:p>
        </p:txBody>
      </p:sp>
    </p:spTree>
    <p:extLst>
      <p:ext uri="{BB962C8B-B14F-4D97-AF65-F5344CB8AC3E}">
        <p14:creationId xmlns:p14="http://schemas.microsoft.com/office/powerpoint/2010/main" val="3193347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A study was done by psychologist Dr. Henry H. Goddard, on energy levels in children.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He used an instrument he called the "</a:t>
            </a:r>
            <a:r>
              <a:rPr lang="en-US" sz="1200" kern="1200" dirty="0" err="1" smtClean="0">
                <a:solidFill>
                  <a:schemeClr val="tx1"/>
                </a:solidFill>
                <a:latin typeface="+mn-lt"/>
                <a:ea typeface="+mn-ea"/>
                <a:cs typeface="+mn-cs"/>
              </a:rPr>
              <a:t>ergograph</a:t>
            </a:r>
            <a:r>
              <a:rPr lang="en-US" sz="1200" kern="1200" dirty="0" smtClean="0">
                <a:solidFill>
                  <a:schemeClr val="tx1"/>
                </a:solidFill>
                <a:latin typeface="+mn-lt"/>
                <a:ea typeface="+mn-ea"/>
                <a:cs typeface="+mn-cs"/>
              </a:rPr>
              <a:t>." How he ever got some children to stand still long enough to connect them to the machine is a mystery. But he did, and his findings are fascinating.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He found that when tired children are given a word of praise or encouragement, the </a:t>
            </a:r>
            <a:r>
              <a:rPr lang="en-US" sz="1200" kern="1200" dirty="0" err="1" smtClean="0">
                <a:solidFill>
                  <a:schemeClr val="tx1"/>
                </a:solidFill>
                <a:latin typeface="+mn-lt"/>
                <a:ea typeface="+mn-ea"/>
                <a:cs typeface="+mn-cs"/>
              </a:rPr>
              <a:t>ergograph</a:t>
            </a:r>
            <a:r>
              <a:rPr lang="en-US" sz="1200" kern="1200" dirty="0" smtClean="0">
                <a:solidFill>
                  <a:schemeClr val="tx1"/>
                </a:solidFill>
                <a:latin typeface="+mn-lt"/>
                <a:ea typeface="+mn-ea"/>
                <a:cs typeface="+mn-cs"/>
              </a:rPr>
              <a:t> shows an immediate upward surge of new energy. When the children are criticized and discouraged, the </a:t>
            </a:r>
            <a:r>
              <a:rPr lang="en-US" sz="1200" kern="1200" dirty="0" err="1" smtClean="0">
                <a:solidFill>
                  <a:schemeClr val="tx1"/>
                </a:solidFill>
                <a:latin typeface="+mn-lt"/>
                <a:ea typeface="+mn-ea"/>
                <a:cs typeface="+mn-cs"/>
              </a:rPr>
              <a:t>ergograph</a:t>
            </a:r>
            <a:r>
              <a:rPr lang="en-US" sz="1200" kern="1200" dirty="0" smtClean="0">
                <a:solidFill>
                  <a:schemeClr val="tx1"/>
                </a:solidFill>
                <a:latin typeface="+mn-lt"/>
                <a:ea typeface="+mn-ea"/>
                <a:cs typeface="+mn-cs"/>
              </a:rPr>
              <a:t> shows their physical energy take a sudden nose-dive.</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Those results could be probably be duplicated in adults. When we are praised our energy levels go up. When we are criticized our energy levels go down. </a:t>
            </a:r>
            <a:r>
              <a:rPr lang="en-US" dirty="0" smtClean="0"/>
              <a:t>ho</a:t>
            </a:r>
            <a:endParaRPr lang="en-US" dirty="0"/>
          </a:p>
        </p:txBody>
      </p:sp>
      <p:sp>
        <p:nvSpPr>
          <p:cNvPr id="4" name="Slide Number Placeholder 3"/>
          <p:cNvSpPr>
            <a:spLocks noGrp="1"/>
          </p:cNvSpPr>
          <p:nvPr>
            <p:ph type="sldNum" sz="quarter" idx="10"/>
          </p:nvPr>
        </p:nvSpPr>
        <p:spPr/>
        <p:txBody>
          <a:bodyPr/>
          <a:lstStyle/>
          <a:p>
            <a:fld id="{6673D0B4-C559-4CA3-ACF1-E48FC68E42AB}" type="slidenum">
              <a:rPr lang="en-US" smtClean="0"/>
              <a:t>6</a:t>
            </a:fld>
            <a:endParaRPr lang="en-US"/>
          </a:p>
        </p:txBody>
      </p:sp>
    </p:spTree>
    <p:extLst>
      <p:ext uri="{BB962C8B-B14F-4D97-AF65-F5344CB8AC3E}">
        <p14:creationId xmlns:p14="http://schemas.microsoft.com/office/powerpoint/2010/main" val="3193347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476998-586B-4464-9747-298382CA4136}" type="datetimeFigureOut">
              <a:rPr lang="en-US" smtClean="0"/>
              <a:t>5/17/2015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375426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76998-586B-4464-9747-298382CA4136}" type="datetimeFigureOut">
              <a:rPr lang="en-US" smtClean="0"/>
              <a:t>5/17/2015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2148623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76998-586B-4464-9747-298382CA4136}" type="datetimeFigureOut">
              <a:rPr lang="en-US" smtClean="0"/>
              <a:t>5/17/2015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366302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76998-586B-4464-9747-298382CA4136}" type="datetimeFigureOut">
              <a:rPr lang="en-US" smtClean="0"/>
              <a:t>5/17/2015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1409713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476998-586B-4464-9747-298382CA4136}" type="datetimeFigureOut">
              <a:rPr lang="en-US" smtClean="0"/>
              <a:t>5/17/2015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3145982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476998-586B-4464-9747-298382CA4136}" type="datetimeFigureOut">
              <a:rPr lang="en-US" smtClean="0"/>
              <a:t>5/17/2015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2493046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476998-586B-4464-9747-298382CA4136}" type="datetimeFigureOut">
              <a:rPr lang="en-US" smtClean="0"/>
              <a:t>5/17/2015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3497891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476998-586B-4464-9747-298382CA4136}" type="datetimeFigureOut">
              <a:rPr lang="en-US" smtClean="0"/>
              <a:t>5/17/2015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1192974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476998-586B-4464-9747-298382CA4136}" type="datetimeFigureOut">
              <a:rPr lang="en-US" smtClean="0"/>
              <a:t>5/17/2015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312252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76998-586B-4464-9747-298382CA4136}" type="datetimeFigureOut">
              <a:rPr lang="en-US" smtClean="0"/>
              <a:t>5/17/2015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1188064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76998-586B-4464-9747-298382CA4136}" type="datetimeFigureOut">
              <a:rPr lang="en-US" smtClean="0"/>
              <a:t>5/17/2015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1820643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476998-586B-4464-9747-298382CA4136}" type="datetimeFigureOut">
              <a:rPr lang="en-US" smtClean="0"/>
              <a:t>5/17/2015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D9367E-5617-46BF-9120-FC6FEBD00299}" type="slidenum">
              <a:rPr lang="en-US" smtClean="0"/>
              <a:t>‹#›</a:t>
            </a:fld>
            <a:endParaRPr lang="en-US"/>
          </a:p>
        </p:txBody>
      </p:sp>
    </p:spTree>
    <p:extLst>
      <p:ext uri="{BB962C8B-B14F-4D97-AF65-F5344CB8AC3E}">
        <p14:creationId xmlns:p14="http://schemas.microsoft.com/office/powerpoint/2010/main" val="2733296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3412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28599" y="591221"/>
            <a:ext cx="946093" cy="6678751"/>
          </a:xfrm>
          <a:prstGeom prst="rect">
            <a:avLst/>
          </a:prstGeom>
          <a:noFill/>
        </p:spPr>
        <p:txBody>
          <a:bodyPr wrap="none" rtlCol="0">
            <a:spAutoFit/>
          </a:bodyPr>
          <a:lstStyle/>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C</a:t>
            </a:r>
          </a:p>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O</a:t>
            </a:r>
          </a:p>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M</a:t>
            </a:r>
          </a:p>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F</a:t>
            </a:r>
          </a:p>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O</a:t>
            </a:r>
          </a:p>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R</a:t>
            </a:r>
          </a:p>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T</a:t>
            </a:r>
          </a:p>
          <a:p>
            <a:endParaRPr lang="en-US" sz="3200" b="1" dirty="0">
              <a:solidFill>
                <a:schemeClr val="accent6">
                  <a:lumMod val="75000"/>
                </a:schemeClr>
              </a:solidFill>
              <a:effectLst>
                <a:outerShdw blurRad="38100" dist="38100" dir="2700000" algn="tl">
                  <a:srgbClr val="000000">
                    <a:alpha val="43137"/>
                  </a:srgbClr>
                </a:outerShdw>
              </a:effectLst>
              <a:latin typeface="Papyrus" panose="03070502060502030205" pitchFamily="66" charset="0"/>
            </a:endParaRPr>
          </a:p>
          <a:p>
            <a:endParaRPr lang="en-US" dirty="0"/>
          </a:p>
        </p:txBody>
      </p:sp>
      <p:sp>
        <p:nvSpPr>
          <p:cNvPr id="5" name="TextBox 4"/>
          <p:cNvSpPr txBox="1"/>
          <p:nvPr/>
        </p:nvSpPr>
        <p:spPr>
          <a:xfrm>
            <a:off x="8305800" y="613273"/>
            <a:ext cx="609600" cy="2062103"/>
          </a:xfrm>
          <a:prstGeom prst="rect">
            <a:avLst/>
          </a:prstGeom>
          <a:noFill/>
        </p:spPr>
        <p:txBody>
          <a:bodyPr wrap="square" rtlCol="0">
            <a:spAutoFit/>
          </a:bodyPr>
          <a:lstStyle/>
          <a:p>
            <a:r>
              <a:rPr lang="en-US" sz="32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PAUL</a:t>
            </a:r>
            <a:endParaRPr lang="en-US" sz="3200" b="1" dirty="0">
              <a:solidFill>
                <a:schemeClr val="accent6">
                  <a:lumMod val="75000"/>
                </a:schemeClr>
              </a:solidFill>
              <a:effectLst>
                <a:outerShdw blurRad="38100" dist="38100" dir="2700000" algn="tl">
                  <a:srgbClr val="000000">
                    <a:alpha val="43137"/>
                  </a:srgbClr>
                </a:outerShdw>
              </a:effectLst>
              <a:latin typeface="Papyrus" panose="03070502060502030205" pitchFamily="66" charset="0"/>
            </a:endParaRPr>
          </a:p>
        </p:txBody>
      </p:sp>
      <p:sp>
        <p:nvSpPr>
          <p:cNvPr id="2" name="TextBox 1"/>
          <p:cNvSpPr txBox="1"/>
          <p:nvPr/>
        </p:nvSpPr>
        <p:spPr>
          <a:xfrm>
            <a:off x="1600200" y="1143000"/>
            <a:ext cx="6019800" cy="3046988"/>
          </a:xfrm>
          <a:prstGeom prst="rect">
            <a:avLst/>
          </a:prstGeom>
          <a:noFill/>
        </p:spPr>
        <p:txBody>
          <a:bodyPr wrap="square" rtlCol="0">
            <a:spAutoFit/>
          </a:bodyPr>
          <a:lstStyle/>
          <a:p>
            <a:r>
              <a:rPr lang="en-US" sz="4800" b="1" dirty="0" smtClean="0">
                <a:solidFill>
                  <a:schemeClr val="accent6">
                    <a:lumMod val="50000"/>
                  </a:schemeClr>
                </a:solidFill>
                <a:effectLst>
                  <a:outerShdw blurRad="38100" dist="38100" dir="2700000" algn="tl">
                    <a:srgbClr val="000000">
                      <a:alpha val="43137"/>
                    </a:srgbClr>
                  </a:outerShdw>
                </a:effectLst>
                <a:latin typeface="Papyrus" panose="03070502060502030205" pitchFamily="66" charset="0"/>
              </a:rPr>
              <a:t>“Thorn in the Flesh”</a:t>
            </a:r>
          </a:p>
          <a:p>
            <a:endParaRPr lang="en-US" sz="4800" b="1" dirty="0">
              <a:solidFill>
                <a:schemeClr val="accent6">
                  <a:lumMod val="50000"/>
                </a:schemeClr>
              </a:solidFill>
              <a:effectLst>
                <a:outerShdw blurRad="38100" dist="38100" dir="2700000" algn="tl">
                  <a:srgbClr val="000000">
                    <a:alpha val="43137"/>
                  </a:srgbClr>
                </a:outerShdw>
              </a:effectLst>
              <a:latin typeface="Papyrus" panose="03070502060502030205" pitchFamily="66" charset="0"/>
            </a:endParaRPr>
          </a:p>
          <a:p>
            <a:r>
              <a:rPr lang="en-US" sz="4800" b="1" dirty="0" smtClean="0">
                <a:solidFill>
                  <a:schemeClr val="accent6">
                    <a:lumMod val="50000"/>
                  </a:schemeClr>
                </a:solidFill>
                <a:effectLst>
                  <a:outerShdw blurRad="38100" dist="38100" dir="2700000" algn="tl">
                    <a:srgbClr val="000000">
                      <a:alpha val="43137"/>
                    </a:srgbClr>
                  </a:outerShdw>
                </a:effectLst>
                <a:latin typeface="Papyrus" panose="03070502060502030205" pitchFamily="66" charset="0"/>
              </a:rPr>
              <a:t>“My grace is sufficient for you” 2 Cor. 12:9</a:t>
            </a:r>
            <a:endParaRPr lang="en-US" sz="4800" b="1" dirty="0">
              <a:solidFill>
                <a:schemeClr val="accent6">
                  <a:lumMod val="50000"/>
                </a:schemeClr>
              </a:solidFill>
              <a:effectLst>
                <a:outerShdw blurRad="38100" dist="38100" dir="2700000" algn="tl">
                  <a:srgbClr val="000000">
                    <a:alpha val="43137"/>
                  </a:srgbClr>
                </a:outerShdw>
              </a:effectLst>
              <a:latin typeface="Papyrus" panose="03070502060502030205" pitchFamily="66" charset="0"/>
            </a:endParaRPr>
          </a:p>
        </p:txBody>
      </p:sp>
    </p:spTree>
    <p:extLst>
      <p:ext uri="{BB962C8B-B14F-4D97-AF65-F5344CB8AC3E}">
        <p14:creationId xmlns:p14="http://schemas.microsoft.com/office/powerpoint/2010/main" val="32034067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28599" y="591221"/>
            <a:ext cx="946093" cy="6678751"/>
          </a:xfrm>
          <a:prstGeom prst="rect">
            <a:avLst/>
          </a:prstGeom>
          <a:noFill/>
        </p:spPr>
        <p:txBody>
          <a:bodyPr wrap="none" rtlCol="0">
            <a:spAutoFit/>
          </a:bodyPr>
          <a:lstStyle/>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C</a:t>
            </a:r>
          </a:p>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O</a:t>
            </a:r>
          </a:p>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M</a:t>
            </a:r>
          </a:p>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F</a:t>
            </a:r>
          </a:p>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O</a:t>
            </a:r>
          </a:p>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R</a:t>
            </a:r>
          </a:p>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T</a:t>
            </a:r>
          </a:p>
          <a:p>
            <a:endParaRPr lang="en-US" sz="3200" b="1" dirty="0">
              <a:solidFill>
                <a:schemeClr val="accent6">
                  <a:lumMod val="75000"/>
                </a:schemeClr>
              </a:solidFill>
              <a:effectLst>
                <a:outerShdw blurRad="38100" dist="38100" dir="2700000" algn="tl">
                  <a:srgbClr val="000000">
                    <a:alpha val="43137"/>
                  </a:srgbClr>
                </a:outerShdw>
              </a:effectLst>
              <a:latin typeface="Papyrus" panose="03070502060502030205" pitchFamily="66" charset="0"/>
            </a:endParaRPr>
          </a:p>
          <a:p>
            <a:endParaRPr lang="en-US" dirty="0"/>
          </a:p>
        </p:txBody>
      </p:sp>
      <p:sp>
        <p:nvSpPr>
          <p:cNvPr id="5" name="TextBox 4"/>
          <p:cNvSpPr txBox="1"/>
          <p:nvPr/>
        </p:nvSpPr>
        <p:spPr>
          <a:xfrm>
            <a:off x="8305800" y="626988"/>
            <a:ext cx="609600" cy="6001643"/>
          </a:xfrm>
          <a:prstGeom prst="rect">
            <a:avLst/>
          </a:prstGeom>
          <a:noFill/>
        </p:spPr>
        <p:txBody>
          <a:bodyPr wrap="square" rtlCol="0">
            <a:spAutoFit/>
          </a:bodyPr>
          <a:lstStyle/>
          <a:p>
            <a:r>
              <a:rPr lang="en-US" sz="2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WE</a:t>
            </a:r>
          </a:p>
          <a:p>
            <a:endParaRPr lang="en-US" sz="2400" b="1" dirty="0">
              <a:solidFill>
                <a:schemeClr val="accent6">
                  <a:lumMod val="75000"/>
                </a:schemeClr>
              </a:solidFill>
              <a:effectLst>
                <a:outerShdw blurRad="38100" dist="38100" dir="2700000" algn="tl">
                  <a:srgbClr val="000000">
                    <a:alpha val="43137"/>
                  </a:srgbClr>
                </a:outerShdw>
              </a:effectLst>
              <a:latin typeface="Papyrus" panose="03070502060502030205" pitchFamily="66" charset="0"/>
            </a:endParaRPr>
          </a:p>
          <a:p>
            <a:r>
              <a:rPr lang="en-US" sz="2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HA</a:t>
            </a:r>
          </a:p>
          <a:p>
            <a:r>
              <a:rPr lang="en-US" sz="2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V</a:t>
            </a:r>
          </a:p>
          <a:p>
            <a:r>
              <a:rPr lang="en-US" sz="2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E</a:t>
            </a:r>
          </a:p>
          <a:p>
            <a:endParaRPr lang="en-US" sz="2400" b="1" dirty="0">
              <a:solidFill>
                <a:schemeClr val="accent6">
                  <a:lumMod val="75000"/>
                </a:schemeClr>
              </a:solidFill>
              <a:effectLst>
                <a:outerShdw blurRad="38100" dist="38100" dir="2700000" algn="tl">
                  <a:srgbClr val="000000">
                    <a:alpha val="43137"/>
                  </a:srgbClr>
                </a:outerShdw>
              </a:effectLst>
              <a:latin typeface="Papyrus" panose="03070502060502030205" pitchFamily="66" charset="0"/>
            </a:endParaRPr>
          </a:p>
          <a:p>
            <a:r>
              <a:rPr lang="en-US" sz="2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IN </a:t>
            </a:r>
          </a:p>
          <a:p>
            <a:endParaRPr lang="en-US" sz="2400" b="1" dirty="0">
              <a:solidFill>
                <a:schemeClr val="accent6">
                  <a:lumMod val="75000"/>
                </a:schemeClr>
              </a:solidFill>
              <a:effectLst>
                <a:outerShdw blurRad="38100" dist="38100" dir="2700000" algn="tl">
                  <a:srgbClr val="000000">
                    <a:alpha val="43137"/>
                  </a:srgbClr>
                </a:outerShdw>
              </a:effectLst>
              <a:latin typeface="Papyrus" panose="03070502060502030205" pitchFamily="66" charset="0"/>
            </a:endParaRPr>
          </a:p>
          <a:p>
            <a:r>
              <a:rPr lang="en-US" sz="2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CHR</a:t>
            </a:r>
          </a:p>
          <a:p>
            <a:r>
              <a:rPr lang="en-US" sz="2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I</a:t>
            </a:r>
          </a:p>
          <a:p>
            <a:r>
              <a:rPr lang="en-US" sz="2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ST</a:t>
            </a:r>
            <a:endParaRPr lang="en-US" sz="2400" b="1" dirty="0">
              <a:solidFill>
                <a:schemeClr val="accent6">
                  <a:lumMod val="75000"/>
                </a:schemeClr>
              </a:solidFill>
              <a:effectLst>
                <a:outerShdw blurRad="38100" dist="38100" dir="2700000" algn="tl">
                  <a:srgbClr val="000000">
                    <a:alpha val="43137"/>
                  </a:srgbClr>
                </a:outerShdw>
              </a:effectLst>
              <a:latin typeface="Papyrus" panose="03070502060502030205" pitchFamily="66" charset="0"/>
            </a:endParaRPr>
          </a:p>
        </p:txBody>
      </p:sp>
      <p:sp>
        <p:nvSpPr>
          <p:cNvPr id="2" name="TextBox 1"/>
          <p:cNvSpPr txBox="1"/>
          <p:nvPr/>
        </p:nvSpPr>
        <p:spPr>
          <a:xfrm>
            <a:off x="1447800" y="762000"/>
            <a:ext cx="6019800" cy="6186309"/>
          </a:xfrm>
          <a:prstGeom prst="rect">
            <a:avLst/>
          </a:prstGeom>
          <a:noFill/>
        </p:spPr>
        <p:txBody>
          <a:bodyPr wrap="square" rtlCol="0">
            <a:spAutoFit/>
          </a:bodyPr>
          <a:lstStyle/>
          <a:p>
            <a:pPr marL="285750" indent="-285750">
              <a:buFont typeface="Wingdings" panose="05000000000000000000" pitchFamily="2" charset="2"/>
              <a:buChar char="v"/>
            </a:pPr>
            <a:r>
              <a:rPr lang="en-US" sz="3600" b="1" dirty="0" smtClean="0">
                <a:solidFill>
                  <a:schemeClr val="accent6">
                    <a:lumMod val="50000"/>
                  </a:schemeClr>
                </a:solidFill>
                <a:effectLst>
                  <a:outerShdw blurRad="38100" dist="38100" dir="2700000" algn="tl">
                    <a:srgbClr val="000000">
                      <a:alpha val="43137"/>
                    </a:srgbClr>
                  </a:outerShdw>
                </a:effectLst>
              </a:rPr>
              <a:t> Eternal Life</a:t>
            </a:r>
          </a:p>
          <a:p>
            <a:pPr marL="285750" indent="-285750">
              <a:buFont typeface="Wingdings" panose="05000000000000000000" pitchFamily="2" charset="2"/>
              <a:buChar char="v"/>
            </a:pPr>
            <a:r>
              <a:rPr lang="en-US" sz="3600" b="1" dirty="0">
                <a:solidFill>
                  <a:schemeClr val="accent6">
                    <a:lumMod val="50000"/>
                  </a:schemeClr>
                </a:solidFill>
                <a:effectLst>
                  <a:outerShdw blurRad="38100" dist="38100" dir="2700000" algn="tl">
                    <a:srgbClr val="000000">
                      <a:alpha val="43137"/>
                    </a:srgbClr>
                  </a:outerShdw>
                </a:effectLst>
              </a:rPr>
              <a:t> </a:t>
            </a:r>
            <a:r>
              <a:rPr lang="en-US" sz="3600" b="1" dirty="0" smtClean="0">
                <a:solidFill>
                  <a:schemeClr val="accent6">
                    <a:lumMod val="50000"/>
                  </a:schemeClr>
                </a:solidFill>
                <a:effectLst>
                  <a:outerShdw blurRad="38100" dist="38100" dir="2700000" algn="tl">
                    <a:srgbClr val="000000">
                      <a:alpha val="43137"/>
                    </a:srgbClr>
                  </a:outerShdw>
                </a:effectLst>
              </a:rPr>
              <a:t>Heavenly Rewards</a:t>
            </a:r>
          </a:p>
          <a:p>
            <a:pPr marL="285750" indent="-285750">
              <a:buFont typeface="Wingdings" panose="05000000000000000000" pitchFamily="2" charset="2"/>
              <a:buChar char="v"/>
            </a:pPr>
            <a:r>
              <a:rPr lang="en-US" sz="3600" b="1" dirty="0" smtClean="0">
                <a:solidFill>
                  <a:schemeClr val="accent6">
                    <a:lumMod val="50000"/>
                  </a:schemeClr>
                </a:solidFill>
                <a:effectLst>
                  <a:outerShdw blurRad="38100" dist="38100" dir="2700000" algn="tl">
                    <a:srgbClr val="000000">
                      <a:alpha val="43137"/>
                    </a:srgbClr>
                  </a:outerShdw>
                </a:effectLst>
              </a:rPr>
              <a:t>Joy</a:t>
            </a:r>
          </a:p>
          <a:p>
            <a:pPr marL="285750" indent="-285750">
              <a:buFont typeface="Wingdings" panose="05000000000000000000" pitchFamily="2" charset="2"/>
              <a:buChar char="v"/>
            </a:pPr>
            <a:r>
              <a:rPr lang="en-US" sz="3600" b="1" dirty="0" smtClean="0">
                <a:solidFill>
                  <a:schemeClr val="accent6">
                    <a:lumMod val="50000"/>
                  </a:schemeClr>
                </a:solidFill>
                <a:effectLst>
                  <a:outerShdw blurRad="38100" dist="38100" dir="2700000" algn="tl">
                    <a:srgbClr val="000000">
                      <a:alpha val="43137"/>
                    </a:srgbClr>
                  </a:outerShdw>
                </a:effectLst>
              </a:rPr>
              <a:t>Peace</a:t>
            </a:r>
          </a:p>
          <a:p>
            <a:pPr marL="285750" indent="-285750">
              <a:buFont typeface="Wingdings" panose="05000000000000000000" pitchFamily="2" charset="2"/>
              <a:buChar char="v"/>
            </a:pPr>
            <a:r>
              <a:rPr lang="en-US" sz="3600" b="1" dirty="0" smtClean="0">
                <a:solidFill>
                  <a:schemeClr val="accent6">
                    <a:lumMod val="50000"/>
                  </a:schemeClr>
                </a:solidFill>
                <a:effectLst>
                  <a:outerShdw blurRad="38100" dist="38100" dir="2700000" algn="tl">
                    <a:srgbClr val="000000">
                      <a:alpha val="43137"/>
                    </a:srgbClr>
                  </a:outerShdw>
                </a:effectLst>
              </a:rPr>
              <a:t>Blessings</a:t>
            </a:r>
          </a:p>
          <a:p>
            <a:pPr marL="285750" indent="-285750">
              <a:buFont typeface="Wingdings" panose="05000000000000000000" pitchFamily="2" charset="2"/>
              <a:buChar char="v"/>
            </a:pPr>
            <a:r>
              <a:rPr lang="en-US" sz="3600" b="1" dirty="0">
                <a:solidFill>
                  <a:schemeClr val="accent6">
                    <a:lumMod val="50000"/>
                  </a:schemeClr>
                </a:solidFill>
                <a:effectLst>
                  <a:outerShdw blurRad="38100" dist="38100" dir="2700000" algn="tl">
                    <a:srgbClr val="000000">
                      <a:alpha val="43137"/>
                    </a:srgbClr>
                  </a:outerShdw>
                </a:effectLst>
              </a:rPr>
              <a:t> </a:t>
            </a:r>
            <a:r>
              <a:rPr lang="en-US" sz="3600" b="1" dirty="0" smtClean="0">
                <a:solidFill>
                  <a:schemeClr val="accent6">
                    <a:lumMod val="50000"/>
                  </a:schemeClr>
                </a:solidFill>
                <a:effectLst>
                  <a:outerShdw blurRad="38100" dist="38100" dir="2700000" algn="tl">
                    <a:srgbClr val="000000">
                      <a:alpha val="43137"/>
                    </a:srgbClr>
                  </a:outerShdw>
                </a:effectLst>
              </a:rPr>
              <a:t>In Christ</a:t>
            </a:r>
          </a:p>
          <a:p>
            <a:pPr marL="1028700" lvl="1" indent="-571500">
              <a:buFont typeface="Wingdings" panose="05000000000000000000" pitchFamily="2" charset="2"/>
              <a:buChar char="Ø"/>
            </a:pPr>
            <a:r>
              <a:rPr lang="en-US" sz="3600" b="1" dirty="0" smtClean="0">
                <a:solidFill>
                  <a:schemeClr val="accent6">
                    <a:lumMod val="50000"/>
                  </a:schemeClr>
                </a:solidFill>
                <a:effectLst>
                  <a:outerShdw blurRad="38100" dist="38100" dir="2700000" algn="tl">
                    <a:srgbClr val="000000">
                      <a:alpha val="43137"/>
                    </a:srgbClr>
                  </a:outerShdw>
                </a:effectLst>
              </a:rPr>
              <a:t>Not Insecure</a:t>
            </a:r>
          </a:p>
          <a:p>
            <a:pPr marL="1028700" lvl="1" indent="-571500">
              <a:buFont typeface="Wingdings" panose="05000000000000000000" pitchFamily="2" charset="2"/>
              <a:buChar char="Ø"/>
            </a:pPr>
            <a:r>
              <a:rPr lang="en-US" sz="3600" b="1" dirty="0" smtClean="0">
                <a:solidFill>
                  <a:schemeClr val="accent6">
                    <a:lumMod val="50000"/>
                  </a:schemeClr>
                </a:solidFill>
                <a:effectLst>
                  <a:outerShdw blurRad="38100" dist="38100" dir="2700000" algn="tl">
                    <a:srgbClr val="000000">
                      <a:alpha val="43137"/>
                    </a:srgbClr>
                  </a:outerShdw>
                </a:effectLst>
              </a:rPr>
              <a:t>Not Ineffective</a:t>
            </a:r>
          </a:p>
          <a:p>
            <a:pPr marL="1028700" lvl="1" indent="-571500">
              <a:buFont typeface="Wingdings" panose="05000000000000000000" pitchFamily="2" charset="2"/>
              <a:buChar char="Ø"/>
            </a:pPr>
            <a:r>
              <a:rPr lang="en-US" sz="3600" b="1" dirty="0" smtClean="0">
                <a:solidFill>
                  <a:schemeClr val="accent6">
                    <a:lumMod val="50000"/>
                  </a:schemeClr>
                </a:solidFill>
                <a:effectLst>
                  <a:outerShdw blurRad="38100" dist="38100" dir="2700000" algn="tl">
                    <a:srgbClr val="000000">
                      <a:alpha val="43137"/>
                    </a:srgbClr>
                  </a:outerShdw>
                </a:effectLst>
              </a:rPr>
              <a:t>Not Inadequate</a:t>
            </a:r>
          </a:p>
          <a:p>
            <a:pPr marL="1028700" lvl="1" indent="-571500">
              <a:buFont typeface="Wingdings" panose="05000000000000000000" pitchFamily="2" charset="2"/>
              <a:buChar char="Ø"/>
            </a:pPr>
            <a:r>
              <a:rPr lang="en-US" sz="3600" b="1" dirty="0" smtClean="0">
                <a:solidFill>
                  <a:schemeClr val="accent6">
                    <a:lumMod val="50000"/>
                  </a:schemeClr>
                </a:solidFill>
                <a:effectLst>
                  <a:outerShdw blurRad="38100" dist="38100" dir="2700000" algn="tl">
                    <a:srgbClr val="000000">
                      <a:alpha val="43137"/>
                    </a:srgbClr>
                  </a:outerShdw>
                </a:effectLst>
              </a:rPr>
              <a:t>Not Incomplete</a:t>
            </a:r>
          </a:p>
          <a:p>
            <a:pPr marL="1028700" lvl="1" indent="-571500">
              <a:buFont typeface="Wingdings" panose="05000000000000000000" pitchFamily="2" charset="2"/>
              <a:buChar char="Ø"/>
            </a:pPr>
            <a:endParaRPr lang="en-US" sz="3600" b="1" dirty="0">
              <a:solidFill>
                <a:schemeClr val="accent6">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711324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2">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 calcmode="lin" valueType="num">
                                      <p:cBhvr>
                                        <p:cTn id="39"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2">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2">
                                            <p:txEl>
                                              <p:pRg st="5" end="5"/>
                                            </p:txEl>
                                          </p:spTgt>
                                        </p:tgtEl>
                                        <p:attrNameLst>
                                          <p:attrName>style.visibility</p:attrName>
                                        </p:attrNameLst>
                                      </p:cBhvr>
                                      <p:to>
                                        <p:strVal val="visible"/>
                                      </p:to>
                                    </p:set>
                                    <p:anim calcmode="lin" valueType="num">
                                      <p:cBhvr>
                                        <p:cTn id="47" dur="10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2">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2">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2">
                                            <p:txEl>
                                              <p:pRg st="6" end="6"/>
                                            </p:txEl>
                                          </p:spTgt>
                                        </p:tgtEl>
                                        <p:attrNameLst>
                                          <p:attrName>style.visibility</p:attrName>
                                        </p:attrNameLst>
                                      </p:cBhvr>
                                      <p:to>
                                        <p:strVal val="visible"/>
                                      </p:to>
                                    </p:set>
                                    <p:anim calcmode="lin" valueType="num">
                                      <p:cBhvr>
                                        <p:cTn id="55" dur="1000" fill="hold"/>
                                        <p:tgtEl>
                                          <p:spTgt spid="2">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2">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2">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nodeType="clickEffect">
                                  <p:stCondLst>
                                    <p:cond delay="0"/>
                                  </p:stCondLst>
                                  <p:childTnLst>
                                    <p:set>
                                      <p:cBhvr>
                                        <p:cTn id="62" dur="1" fill="hold">
                                          <p:stCondLst>
                                            <p:cond delay="0"/>
                                          </p:stCondLst>
                                        </p:cTn>
                                        <p:tgtEl>
                                          <p:spTgt spid="2">
                                            <p:txEl>
                                              <p:pRg st="7" end="7"/>
                                            </p:txEl>
                                          </p:spTgt>
                                        </p:tgtEl>
                                        <p:attrNameLst>
                                          <p:attrName>style.visibility</p:attrName>
                                        </p:attrNameLst>
                                      </p:cBhvr>
                                      <p:to>
                                        <p:strVal val="visible"/>
                                      </p:to>
                                    </p:set>
                                    <p:anim calcmode="lin" valueType="num">
                                      <p:cBhvr>
                                        <p:cTn id="63" dur="1000" fill="hold"/>
                                        <p:tgtEl>
                                          <p:spTgt spid="2">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2">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2">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2">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nodeType="clickEffect">
                                  <p:stCondLst>
                                    <p:cond delay="0"/>
                                  </p:stCondLst>
                                  <p:childTnLst>
                                    <p:set>
                                      <p:cBhvr>
                                        <p:cTn id="70" dur="1" fill="hold">
                                          <p:stCondLst>
                                            <p:cond delay="0"/>
                                          </p:stCondLst>
                                        </p:cTn>
                                        <p:tgtEl>
                                          <p:spTgt spid="2">
                                            <p:txEl>
                                              <p:pRg st="8" end="8"/>
                                            </p:txEl>
                                          </p:spTgt>
                                        </p:tgtEl>
                                        <p:attrNameLst>
                                          <p:attrName>style.visibility</p:attrName>
                                        </p:attrNameLst>
                                      </p:cBhvr>
                                      <p:to>
                                        <p:strVal val="visible"/>
                                      </p:to>
                                    </p:set>
                                    <p:anim calcmode="lin" valueType="num">
                                      <p:cBhvr>
                                        <p:cTn id="71" dur="1000" fill="hold"/>
                                        <p:tgtEl>
                                          <p:spTgt spid="2">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2">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2">
                                            <p:txEl>
                                              <p:pRg st="8" end="8"/>
                                            </p:txEl>
                                          </p:spTgt>
                                        </p:tgtEl>
                                        <p:attrNameLst>
                                          <p:attrName>style.rotation</p:attrName>
                                        </p:attrNameLst>
                                      </p:cBhvr>
                                      <p:tavLst>
                                        <p:tav tm="0">
                                          <p:val>
                                            <p:fltVal val="90"/>
                                          </p:val>
                                        </p:tav>
                                        <p:tav tm="100000">
                                          <p:val>
                                            <p:fltVal val="0"/>
                                          </p:val>
                                        </p:tav>
                                      </p:tavLst>
                                    </p:anim>
                                    <p:animEffect transition="in" filter="fade">
                                      <p:cBhvr>
                                        <p:cTn id="74" dur="1000"/>
                                        <p:tgtEl>
                                          <p:spTgt spid="2">
                                            <p:txEl>
                                              <p:pRg st="8" end="8"/>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nodeType="clickEffect">
                                  <p:stCondLst>
                                    <p:cond delay="0"/>
                                  </p:stCondLst>
                                  <p:childTnLst>
                                    <p:set>
                                      <p:cBhvr>
                                        <p:cTn id="78" dur="1" fill="hold">
                                          <p:stCondLst>
                                            <p:cond delay="0"/>
                                          </p:stCondLst>
                                        </p:cTn>
                                        <p:tgtEl>
                                          <p:spTgt spid="2">
                                            <p:txEl>
                                              <p:pRg st="9" end="9"/>
                                            </p:txEl>
                                          </p:spTgt>
                                        </p:tgtEl>
                                        <p:attrNameLst>
                                          <p:attrName>style.visibility</p:attrName>
                                        </p:attrNameLst>
                                      </p:cBhvr>
                                      <p:to>
                                        <p:strVal val="visible"/>
                                      </p:to>
                                    </p:set>
                                    <p:anim calcmode="lin" valueType="num">
                                      <p:cBhvr>
                                        <p:cTn id="79" dur="1000" fill="hold"/>
                                        <p:tgtEl>
                                          <p:spTgt spid="2">
                                            <p:txEl>
                                              <p:pRg st="9" end="9"/>
                                            </p:txEl>
                                          </p:spTgt>
                                        </p:tgtEl>
                                        <p:attrNameLst>
                                          <p:attrName>ppt_w</p:attrName>
                                        </p:attrNameLst>
                                      </p:cBhvr>
                                      <p:tavLst>
                                        <p:tav tm="0">
                                          <p:val>
                                            <p:fltVal val="0"/>
                                          </p:val>
                                        </p:tav>
                                        <p:tav tm="100000">
                                          <p:val>
                                            <p:strVal val="#ppt_w"/>
                                          </p:val>
                                        </p:tav>
                                      </p:tavLst>
                                    </p:anim>
                                    <p:anim calcmode="lin" valueType="num">
                                      <p:cBhvr>
                                        <p:cTn id="80" dur="1000" fill="hold"/>
                                        <p:tgtEl>
                                          <p:spTgt spid="2">
                                            <p:txEl>
                                              <p:pRg st="9" end="9"/>
                                            </p:txEl>
                                          </p:spTgt>
                                        </p:tgtEl>
                                        <p:attrNameLst>
                                          <p:attrName>ppt_h</p:attrName>
                                        </p:attrNameLst>
                                      </p:cBhvr>
                                      <p:tavLst>
                                        <p:tav tm="0">
                                          <p:val>
                                            <p:fltVal val="0"/>
                                          </p:val>
                                        </p:tav>
                                        <p:tav tm="100000">
                                          <p:val>
                                            <p:strVal val="#ppt_h"/>
                                          </p:val>
                                        </p:tav>
                                      </p:tavLst>
                                    </p:anim>
                                    <p:anim calcmode="lin" valueType="num">
                                      <p:cBhvr>
                                        <p:cTn id="81" dur="1000" fill="hold"/>
                                        <p:tgtEl>
                                          <p:spTgt spid="2">
                                            <p:txEl>
                                              <p:pRg st="9" end="9"/>
                                            </p:txEl>
                                          </p:spTgt>
                                        </p:tgtEl>
                                        <p:attrNameLst>
                                          <p:attrName>style.rotation</p:attrName>
                                        </p:attrNameLst>
                                      </p:cBhvr>
                                      <p:tavLst>
                                        <p:tav tm="0">
                                          <p:val>
                                            <p:fltVal val="90"/>
                                          </p:val>
                                        </p:tav>
                                        <p:tav tm="100000">
                                          <p:val>
                                            <p:fltVal val="0"/>
                                          </p:val>
                                        </p:tav>
                                      </p:tavLst>
                                    </p:anim>
                                    <p:animEffect transition="in" filter="fade">
                                      <p:cBhvr>
                                        <p:cTn id="82" dur="1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28599" y="591221"/>
            <a:ext cx="946093" cy="6678751"/>
          </a:xfrm>
          <a:prstGeom prst="rect">
            <a:avLst/>
          </a:prstGeom>
          <a:noFill/>
        </p:spPr>
        <p:txBody>
          <a:bodyPr wrap="none" rtlCol="0">
            <a:spAutoFit/>
          </a:bodyPr>
          <a:lstStyle/>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C</a:t>
            </a:r>
          </a:p>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O</a:t>
            </a:r>
          </a:p>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M</a:t>
            </a:r>
          </a:p>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F</a:t>
            </a:r>
          </a:p>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O</a:t>
            </a:r>
          </a:p>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R</a:t>
            </a:r>
          </a:p>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T</a:t>
            </a:r>
          </a:p>
          <a:p>
            <a:endParaRPr lang="en-US" sz="3200" b="1" dirty="0">
              <a:solidFill>
                <a:schemeClr val="accent6">
                  <a:lumMod val="75000"/>
                </a:schemeClr>
              </a:solidFill>
              <a:effectLst>
                <a:outerShdw blurRad="38100" dist="38100" dir="2700000" algn="tl">
                  <a:srgbClr val="000000">
                    <a:alpha val="43137"/>
                  </a:srgbClr>
                </a:outerShdw>
              </a:effectLst>
              <a:latin typeface="Papyrus" panose="03070502060502030205" pitchFamily="66" charset="0"/>
            </a:endParaRPr>
          </a:p>
          <a:p>
            <a:endParaRPr lang="en-US" dirty="0"/>
          </a:p>
        </p:txBody>
      </p:sp>
      <p:sp>
        <p:nvSpPr>
          <p:cNvPr id="5" name="TextBox 4"/>
          <p:cNvSpPr txBox="1"/>
          <p:nvPr/>
        </p:nvSpPr>
        <p:spPr>
          <a:xfrm>
            <a:off x="8305800" y="243512"/>
            <a:ext cx="609600" cy="6370975"/>
          </a:xfrm>
          <a:prstGeom prst="rect">
            <a:avLst/>
          </a:prstGeom>
          <a:noFill/>
        </p:spPr>
        <p:txBody>
          <a:bodyPr wrap="square" rtlCol="0">
            <a:spAutoFit/>
          </a:bodyPr>
          <a:lstStyle/>
          <a:p>
            <a:r>
              <a:rPr lang="en-US" sz="2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WE</a:t>
            </a:r>
          </a:p>
          <a:p>
            <a:endParaRPr lang="en-US" sz="2400" b="1" dirty="0">
              <a:solidFill>
                <a:schemeClr val="accent6">
                  <a:lumMod val="75000"/>
                </a:schemeClr>
              </a:solidFill>
              <a:effectLst>
                <a:outerShdw blurRad="38100" dist="38100" dir="2700000" algn="tl">
                  <a:srgbClr val="000000">
                    <a:alpha val="43137"/>
                  </a:srgbClr>
                </a:outerShdw>
              </a:effectLst>
              <a:latin typeface="Papyrus" panose="03070502060502030205" pitchFamily="66" charset="0"/>
            </a:endParaRPr>
          </a:p>
          <a:p>
            <a:r>
              <a:rPr lang="en-US" sz="2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HA</a:t>
            </a:r>
          </a:p>
          <a:p>
            <a:r>
              <a:rPr lang="en-US" sz="2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V</a:t>
            </a:r>
          </a:p>
          <a:p>
            <a:r>
              <a:rPr lang="en-US" sz="2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E</a:t>
            </a:r>
          </a:p>
          <a:p>
            <a:endParaRPr lang="en-US" sz="2400" b="1" dirty="0">
              <a:solidFill>
                <a:schemeClr val="accent6">
                  <a:lumMod val="75000"/>
                </a:schemeClr>
              </a:solidFill>
              <a:effectLst>
                <a:outerShdw blurRad="38100" dist="38100" dir="2700000" algn="tl">
                  <a:srgbClr val="000000">
                    <a:alpha val="43137"/>
                  </a:srgbClr>
                </a:outerShdw>
              </a:effectLst>
              <a:latin typeface="Papyrus" panose="03070502060502030205" pitchFamily="66" charset="0"/>
            </a:endParaRPr>
          </a:p>
          <a:p>
            <a:r>
              <a:rPr lang="en-US" sz="2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IN </a:t>
            </a:r>
          </a:p>
          <a:p>
            <a:endParaRPr lang="en-US" sz="2400" b="1" dirty="0">
              <a:solidFill>
                <a:schemeClr val="accent6">
                  <a:lumMod val="75000"/>
                </a:schemeClr>
              </a:solidFill>
              <a:effectLst>
                <a:outerShdw blurRad="38100" dist="38100" dir="2700000" algn="tl">
                  <a:srgbClr val="000000">
                    <a:alpha val="43137"/>
                  </a:srgbClr>
                </a:outerShdw>
              </a:effectLst>
              <a:latin typeface="Papyrus" panose="03070502060502030205" pitchFamily="66" charset="0"/>
            </a:endParaRPr>
          </a:p>
          <a:p>
            <a:r>
              <a:rPr lang="en-US" sz="2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THE </a:t>
            </a:r>
          </a:p>
          <a:p>
            <a:endParaRPr lang="en-US" sz="2400" b="1" dirty="0">
              <a:solidFill>
                <a:schemeClr val="accent6">
                  <a:lumMod val="75000"/>
                </a:schemeClr>
              </a:solidFill>
              <a:effectLst>
                <a:outerShdw blurRad="38100" dist="38100" dir="2700000" algn="tl">
                  <a:srgbClr val="000000">
                    <a:alpha val="43137"/>
                  </a:srgbClr>
                </a:outerShdw>
              </a:effectLst>
              <a:latin typeface="Papyrus" panose="03070502060502030205" pitchFamily="66" charset="0"/>
            </a:endParaRPr>
          </a:p>
          <a:p>
            <a:r>
              <a:rPr lang="en-US" sz="2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BOC</a:t>
            </a:r>
            <a:endParaRPr lang="en-US" sz="2400" b="1" dirty="0">
              <a:solidFill>
                <a:schemeClr val="accent6">
                  <a:lumMod val="75000"/>
                </a:schemeClr>
              </a:solidFill>
              <a:effectLst>
                <a:outerShdw blurRad="38100" dist="38100" dir="2700000" algn="tl">
                  <a:srgbClr val="000000">
                    <a:alpha val="43137"/>
                  </a:srgbClr>
                </a:outerShdw>
              </a:effectLst>
              <a:latin typeface="Papyrus" panose="03070502060502030205" pitchFamily="66" charset="0"/>
            </a:endParaRPr>
          </a:p>
        </p:txBody>
      </p:sp>
      <p:sp>
        <p:nvSpPr>
          <p:cNvPr id="2" name="TextBox 1"/>
          <p:cNvSpPr txBox="1"/>
          <p:nvPr/>
        </p:nvSpPr>
        <p:spPr>
          <a:xfrm>
            <a:off x="1752600" y="1143000"/>
            <a:ext cx="5562600" cy="4247317"/>
          </a:xfrm>
          <a:prstGeom prst="rect">
            <a:avLst/>
          </a:prstGeom>
          <a:noFill/>
        </p:spPr>
        <p:txBody>
          <a:bodyPr wrap="square" rtlCol="0">
            <a:spAutoFit/>
          </a:bodyPr>
          <a:lstStyle/>
          <a:p>
            <a:pPr marL="457200" indent="-457200">
              <a:buFont typeface="Wingdings" panose="05000000000000000000" pitchFamily="2" charset="2"/>
              <a:buChar char="v"/>
            </a:pPr>
            <a:r>
              <a:rPr lang="en-US" sz="5400" b="1" dirty="0" smtClean="0">
                <a:solidFill>
                  <a:schemeClr val="accent6">
                    <a:lumMod val="50000"/>
                  </a:schemeClr>
                </a:solidFill>
                <a:effectLst>
                  <a:outerShdw blurRad="38100" dist="38100" dir="2700000" algn="tl">
                    <a:srgbClr val="000000">
                      <a:alpha val="43137"/>
                    </a:srgbClr>
                  </a:outerShdw>
                </a:effectLst>
              </a:rPr>
              <a:t>Encouragement</a:t>
            </a:r>
          </a:p>
          <a:p>
            <a:pPr marL="457200" indent="-457200">
              <a:buFont typeface="Wingdings" panose="05000000000000000000" pitchFamily="2" charset="2"/>
              <a:buChar char="v"/>
            </a:pPr>
            <a:r>
              <a:rPr lang="en-US" sz="5400" b="1" dirty="0" smtClean="0">
                <a:solidFill>
                  <a:schemeClr val="accent6">
                    <a:lumMod val="50000"/>
                  </a:schemeClr>
                </a:solidFill>
                <a:effectLst>
                  <a:outerShdw blurRad="38100" dist="38100" dir="2700000" algn="tl">
                    <a:srgbClr val="000000">
                      <a:alpha val="43137"/>
                    </a:srgbClr>
                  </a:outerShdw>
                </a:effectLst>
              </a:rPr>
              <a:t>Grace</a:t>
            </a:r>
          </a:p>
          <a:p>
            <a:pPr marL="457200" indent="-457200">
              <a:buFont typeface="Wingdings" panose="05000000000000000000" pitchFamily="2" charset="2"/>
              <a:buChar char="v"/>
            </a:pPr>
            <a:r>
              <a:rPr lang="en-US" sz="5400" b="1" dirty="0" smtClean="0">
                <a:solidFill>
                  <a:schemeClr val="accent6">
                    <a:lumMod val="50000"/>
                  </a:schemeClr>
                </a:solidFill>
                <a:effectLst>
                  <a:outerShdw blurRad="38100" dist="38100" dir="2700000" algn="tl">
                    <a:srgbClr val="000000">
                      <a:alpha val="43137"/>
                    </a:srgbClr>
                  </a:outerShdw>
                </a:effectLst>
              </a:rPr>
              <a:t>Companionship</a:t>
            </a:r>
          </a:p>
          <a:p>
            <a:pPr marL="457200" indent="-457200">
              <a:buFont typeface="Wingdings" panose="05000000000000000000" pitchFamily="2" charset="2"/>
              <a:buChar char="v"/>
            </a:pPr>
            <a:r>
              <a:rPr lang="en-US" sz="5400" b="1" dirty="0" smtClean="0">
                <a:solidFill>
                  <a:schemeClr val="accent6">
                    <a:lumMod val="50000"/>
                  </a:schemeClr>
                </a:solidFill>
                <a:effectLst>
                  <a:outerShdw blurRad="38100" dist="38100" dir="2700000" algn="tl">
                    <a:srgbClr val="000000">
                      <a:alpha val="43137"/>
                    </a:srgbClr>
                  </a:outerShdw>
                </a:effectLst>
              </a:rPr>
              <a:t>Patience</a:t>
            </a:r>
          </a:p>
          <a:p>
            <a:pPr marL="457200" indent="-457200">
              <a:buFont typeface="Wingdings" panose="05000000000000000000" pitchFamily="2" charset="2"/>
              <a:buChar char="v"/>
            </a:pPr>
            <a:r>
              <a:rPr lang="en-US" sz="5400" b="1" dirty="0" smtClean="0">
                <a:solidFill>
                  <a:schemeClr val="accent6">
                    <a:lumMod val="50000"/>
                  </a:schemeClr>
                </a:solidFill>
                <a:effectLst>
                  <a:outerShdw blurRad="38100" dist="38100" dir="2700000" algn="tl">
                    <a:srgbClr val="000000">
                      <a:alpha val="43137"/>
                    </a:srgbClr>
                  </a:outerShdw>
                </a:effectLst>
              </a:rPr>
              <a:t>Gifts</a:t>
            </a:r>
            <a:endParaRPr lang="en-US" sz="5400" b="1" dirty="0">
              <a:solidFill>
                <a:schemeClr val="accent6">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533864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2">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 calcmode="lin" valueType="num">
                                      <p:cBhvr>
                                        <p:cTn id="39"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28599" y="591221"/>
            <a:ext cx="946093" cy="6678751"/>
          </a:xfrm>
          <a:prstGeom prst="rect">
            <a:avLst/>
          </a:prstGeom>
          <a:noFill/>
        </p:spPr>
        <p:txBody>
          <a:bodyPr wrap="none" rtlCol="0">
            <a:spAutoFit/>
          </a:bodyPr>
          <a:lstStyle/>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C</a:t>
            </a:r>
          </a:p>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O</a:t>
            </a:r>
          </a:p>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M</a:t>
            </a:r>
          </a:p>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F</a:t>
            </a:r>
          </a:p>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O</a:t>
            </a:r>
          </a:p>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R</a:t>
            </a:r>
          </a:p>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T</a:t>
            </a:r>
          </a:p>
          <a:p>
            <a:endParaRPr lang="en-US" sz="3200" b="1" dirty="0">
              <a:solidFill>
                <a:schemeClr val="accent6">
                  <a:lumMod val="75000"/>
                </a:schemeClr>
              </a:solidFill>
              <a:effectLst>
                <a:outerShdw blurRad="38100" dist="38100" dir="2700000" algn="tl">
                  <a:srgbClr val="000000">
                    <a:alpha val="43137"/>
                  </a:srgbClr>
                </a:outerShdw>
              </a:effectLst>
              <a:latin typeface="Papyrus" panose="03070502060502030205" pitchFamily="66" charset="0"/>
            </a:endParaRPr>
          </a:p>
          <a:p>
            <a:endParaRPr lang="en-US" dirty="0"/>
          </a:p>
        </p:txBody>
      </p:sp>
      <p:sp>
        <p:nvSpPr>
          <p:cNvPr id="5" name="TextBox 4"/>
          <p:cNvSpPr txBox="1"/>
          <p:nvPr/>
        </p:nvSpPr>
        <p:spPr>
          <a:xfrm>
            <a:off x="8305800" y="244198"/>
            <a:ext cx="609600" cy="6678751"/>
          </a:xfrm>
          <a:prstGeom prst="rect">
            <a:avLst/>
          </a:prstGeom>
          <a:noFill/>
        </p:spPr>
        <p:txBody>
          <a:bodyPr wrap="square" rtlCol="0">
            <a:spAutoFit/>
          </a:bodyPr>
          <a:lstStyle/>
          <a:p>
            <a:r>
              <a:rPr lang="en-US" sz="36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PE</a:t>
            </a:r>
          </a:p>
          <a:p>
            <a:r>
              <a:rPr lang="en-US" sz="36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RSPECTI</a:t>
            </a:r>
          </a:p>
          <a:p>
            <a:r>
              <a:rPr lang="en-US" sz="36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VE</a:t>
            </a:r>
          </a:p>
          <a:p>
            <a:endParaRPr lang="en-US" sz="3200" b="1" dirty="0">
              <a:solidFill>
                <a:schemeClr val="accent6">
                  <a:lumMod val="75000"/>
                </a:schemeClr>
              </a:solidFill>
              <a:effectLst>
                <a:outerShdw blurRad="38100" dist="38100" dir="2700000" algn="tl">
                  <a:srgbClr val="000000">
                    <a:alpha val="43137"/>
                  </a:srgbClr>
                </a:outerShdw>
              </a:effectLst>
              <a:latin typeface="Papyrus" panose="03070502060502030205" pitchFamily="66" charset="0"/>
            </a:endParaRPr>
          </a:p>
        </p:txBody>
      </p:sp>
      <p:sp>
        <p:nvSpPr>
          <p:cNvPr id="2" name="TextBox 1"/>
          <p:cNvSpPr txBox="1"/>
          <p:nvPr/>
        </p:nvSpPr>
        <p:spPr>
          <a:xfrm>
            <a:off x="1600200" y="2151727"/>
            <a:ext cx="5943600" cy="2554545"/>
          </a:xfrm>
          <a:prstGeom prst="rect">
            <a:avLst/>
          </a:prstGeom>
          <a:noFill/>
        </p:spPr>
        <p:txBody>
          <a:bodyPr wrap="square" rtlCol="0">
            <a:spAutoFit/>
          </a:bodyPr>
          <a:lstStyle/>
          <a:p>
            <a:pPr algn="ctr"/>
            <a:r>
              <a:rPr lang="en-US" sz="8000" b="1" dirty="0" smtClean="0">
                <a:solidFill>
                  <a:schemeClr val="accent6">
                    <a:lumMod val="50000"/>
                  </a:schemeClr>
                </a:solidFill>
                <a:effectLst>
                  <a:outerShdw blurRad="38100" dist="38100" dir="2700000" algn="tl">
                    <a:srgbClr val="000000">
                      <a:alpha val="43137"/>
                    </a:srgbClr>
                  </a:outerShdw>
                </a:effectLst>
              </a:rPr>
              <a:t>Reach out for Christ</a:t>
            </a:r>
            <a:endParaRPr lang="en-US" sz="8000" b="1" dirty="0">
              <a:solidFill>
                <a:schemeClr val="accent6">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666001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anim calcmode="lin" valueType="num">
                                      <p:cBhvr>
                                        <p:cTn id="8"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5">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anim calcmode="lin" valueType="num">
                                      <p:cBhvr>
                                        <p:cTn id="13" dur="2000" fill="hold"/>
                                        <p:tgtEl>
                                          <p:spTgt spid="5">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5">
                                            <p:txEl>
                                              <p:pRg st="1" end="1"/>
                                            </p:txEl>
                                          </p:spTgt>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anim calcmode="lin" valueType="num">
                                      <p:cBhvr>
                                        <p:cTn id="18" dur="2000" fill="hold"/>
                                        <p:tgtEl>
                                          <p:spTgt spid="5">
                                            <p:txEl>
                                              <p:pRg st="2" end="2"/>
                                            </p:txEl>
                                          </p:spTgt>
                                        </p:tgtEl>
                                        <p:attrNameLst>
                                          <p:attrName>ppt_w</p:attrName>
                                        </p:attrNameLst>
                                      </p:cBhvr>
                                      <p:tavLst>
                                        <p:tav tm="0" fmla="#ppt_w*sin(2.5*pi*$)">
                                          <p:val>
                                            <p:fltVal val="0"/>
                                          </p:val>
                                        </p:tav>
                                        <p:tav tm="100000">
                                          <p:val>
                                            <p:fltVal val="1"/>
                                          </p:val>
                                        </p:tav>
                                      </p:tavLst>
                                    </p:anim>
                                    <p:anim calcmode="lin" valueType="num">
                                      <p:cBhvr>
                                        <p:cTn id="19" dur="2000" fill="hold"/>
                                        <p:tgtEl>
                                          <p:spTgt spid="5">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28599" y="591221"/>
            <a:ext cx="946093" cy="6678751"/>
          </a:xfrm>
          <a:prstGeom prst="rect">
            <a:avLst/>
          </a:prstGeom>
          <a:noFill/>
        </p:spPr>
        <p:txBody>
          <a:bodyPr wrap="none" rtlCol="0">
            <a:spAutoFit/>
          </a:bodyPr>
          <a:lstStyle/>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C</a:t>
            </a:r>
          </a:p>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O</a:t>
            </a:r>
          </a:p>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M</a:t>
            </a:r>
          </a:p>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F</a:t>
            </a:r>
          </a:p>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O</a:t>
            </a:r>
          </a:p>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R</a:t>
            </a:r>
          </a:p>
          <a:p>
            <a:r>
              <a:rPr lang="en-US" sz="54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T</a:t>
            </a:r>
          </a:p>
          <a:p>
            <a:endParaRPr lang="en-US" sz="3200" b="1" dirty="0">
              <a:solidFill>
                <a:schemeClr val="accent6">
                  <a:lumMod val="75000"/>
                </a:schemeClr>
              </a:solidFill>
              <a:effectLst>
                <a:outerShdw blurRad="38100" dist="38100" dir="2700000" algn="tl">
                  <a:srgbClr val="000000">
                    <a:alpha val="43137"/>
                  </a:srgbClr>
                </a:outerShdw>
              </a:effectLst>
              <a:latin typeface="Papyrus" panose="03070502060502030205" pitchFamily="66" charset="0"/>
            </a:endParaRPr>
          </a:p>
          <a:p>
            <a:endParaRPr lang="en-US" dirty="0"/>
          </a:p>
        </p:txBody>
      </p:sp>
      <p:sp>
        <p:nvSpPr>
          <p:cNvPr id="5" name="TextBox 4"/>
          <p:cNvSpPr txBox="1"/>
          <p:nvPr/>
        </p:nvSpPr>
        <p:spPr>
          <a:xfrm>
            <a:off x="8305800" y="613273"/>
            <a:ext cx="609600" cy="5016758"/>
          </a:xfrm>
          <a:prstGeom prst="rect">
            <a:avLst/>
          </a:prstGeom>
          <a:noFill/>
        </p:spPr>
        <p:txBody>
          <a:bodyPr wrap="square" rtlCol="0">
            <a:spAutoFit/>
          </a:bodyPr>
          <a:lstStyle/>
          <a:p>
            <a:r>
              <a:rPr lang="en-US" sz="32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L</a:t>
            </a:r>
          </a:p>
          <a:p>
            <a:r>
              <a:rPr lang="en-US" sz="32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I</a:t>
            </a:r>
          </a:p>
          <a:p>
            <a:r>
              <a:rPr lang="en-US" sz="32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F</a:t>
            </a:r>
          </a:p>
          <a:p>
            <a:r>
              <a:rPr lang="en-US" sz="32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E</a:t>
            </a:r>
          </a:p>
          <a:p>
            <a:endParaRPr lang="en-US" sz="3200" b="1" dirty="0">
              <a:solidFill>
                <a:schemeClr val="accent6">
                  <a:lumMod val="75000"/>
                </a:schemeClr>
              </a:solidFill>
              <a:effectLst>
                <a:outerShdw blurRad="38100" dist="38100" dir="2700000" algn="tl">
                  <a:srgbClr val="000000">
                    <a:alpha val="43137"/>
                  </a:srgbClr>
                </a:outerShdw>
              </a:effectLst>
              <a:latin typeface="Papyrus" panose="03070502060502030205" pitchFamily="66" charset="0"/>
            </a:endParaRPr>
          </a:p>
          <a:p>
            <a:r>
              <a:rPr lang="en-US" sz="32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GI</a:t>
            </a:r>
          </a:p>
          <a:p>
            <a:r>
              <a:rPr lang="en-US" sz="32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V</a:t>
            </a:r>
          </a:p>
          <a:p>
            <a:r>
              <a:rPr lang="en-US" sz="3200" b="1" dirty="0" smtClean="0">
                <a:solidFill>
                  <a:schemeClr val="accent6">
                    <a:lumMod val="75000"/>
                  </a:schemeClr>
                </a:solidFill>
                <a:effectLst>
                  <a:outerShdw blurRad="38100" dist="38100" dir="2700000" algn="tl">
                    <a:srgbClr val="000000">
                      <a:alpha val="43137"/>
                    </a:srgbClr>
                  </a:outerShdw>
                </a:effectLst>
                <a:latin typeface="Papyrus" panose="03070502060502030205" pitchFamily="66" charset="0"/>
              </a:rPr>
              <a:t>ER</a:t>
            </a:r>
            <a:endParaRPr lang="en-US" sz="3200" b="1" dirty="0">
              <a:solidFill>
                <a:schemeClr val="accent6">
                  <a:lumMod val="75000"/>
                </a:schemeClr>
              </a:solidFill>
              <a:effectLst>
                <a:outerShdw blurRad="38100" dist="38100" dir="2700000" algn="tl">
                  <a:srgbClr val="000000">
                    <a:alpha val="43137"/>
                  </a:srgbClr>
                </a:outerShdw>
              </a:effectLst>
              <a:latin typeface="Papyrus" panose="03070502060502030205" pitchFamily="66" charset="0"/>
            </a:endParaRPr>
          </a:p>
        </p:txBody>
      </p:sp>
    </p:spTree>
    <p:extLst>
      <p:ext uri="{BB962C8B-B14F-4D97-AF65-F5344CB8AC3E}">
        <p14:creationId xmlns:p14="http://schemas.microsoft.com/office/powerpoint/2010/main" val="26108606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515997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1816</TotalTime>
  <Words>210</Words>
  <Application>Microsoft Office PowerPoint</Application>
  <PresentationFormat>On-screen Show (4:3)</PresentationFormat>
  <Paragraphs>125</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GBC</cp:lastModifiedBy>
  <cp:revision>59</cp:revision>
  <dcterms:created xsi:type="dcterms:W3CDTF">2015-01-17T21:47:46Z</dcterms:created>
  <dcterms:modified xsi:type="dcterms:W3CDTF">2015-05-17T15:29:33Z</dcterms:modified>
</cp:coreProperties>
</file>