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81" r:id="rId2"/>
    <p:sldId id="270" r:id="rId3"/>
    <p:sldId id="257" r:id="rId4"/>
    <p:sldId id="269" r:id="rId5"/>
    <p:sldId id="271" r:id="rId6"/>
    <p:sldId id="268" r:id="rId7"/>
    <p:sldId id="267" r:id="rId8"/>
    <p:sldId id="266" r:id="rId9"/>
    <p:sldId id="274" r:id="rId10"/>
    <p:sldId id="273" r:id="rId11"/>
    <p:sldId id="277" r:id="rId12"/>
    <p:sldId id="272" r:id="rId13"/>
    <p:sldId id="276" r:id="rId14"/>
    <p:sldId id="278" r:id="rId15"/>
    <p:sldId id="279" r:id="rId16"/>
    <p:sldId id="280" r:id="rId17"/>
  </p:sldIdLst>
  <p:sldSz cx="13004800" cy="92456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1pPr>
    <a:lvl2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2pPr>
    <a:lvl3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3pPr>
    <a:lvl4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4pPr>
    <a:lvl5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5pPr>
    <a:lvl6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6pPr>
    <a:lvl7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7pPr>
    <a:lvl8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8pPr>
    <a:lvl9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8671" autoAdjust="0"/>
  </p:normalViewPr>
  <p:slideViewPr>
    <p:cSldViewPr snapToGrid="0" snapToObjects="1">
      <p:cViewPr>
        <p:scale>
          <a:sx n="60" d="100"/>
          <a:sy n="60" d="100"/>
        </p:scale>
        <p:origin x="-54" y="120"/>
      </p:cViewPr>
      <p:guideLst>
        <p:guide orient="horz" pos="2912"/>
        <p:guide pos="409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6" d="100"/>
          <a:sy n="56" d="100"/>
        </p:scale>
        <p:origin x="-285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069975" y="701675"/>
            <a:ext cx="4937125" cy="3511550"/>
          </a:xfrm>
          <a:prstGeom prst="rect">
            <a:avLst/>
          </a:prstGeom>
        </p:spPr>
        <p:txBody>
          <a:bodyPr lIns="93936" tIns="46968" rIns="93936" bIns="46968"/>
          <a:lstStyle/>
          <a:p>
            <a:endParaRPr/>
          </a:p>
        </p:txBody>
      </p:sp>
      <p:sp>
        <p:nvSpPr>
          <p:cNvPr id="18" name="Shape 18"/>
          <p:cNvSpPr>
            <a:spLocks noGrp="1"/>
          </p:cNvSpPr>
          <p:nvPr>
            <p:ph type="body" sz="quarter" idx="1"/>
          </p:nvPr>
        </p:nvSpPr>
        <p:spPr>
          <a:xfrm>
            <a:off x="943610" y="4447461"/>
            <a:ext cx="5189855" cy="4213384"/>
          </a:xfrm>
          <a:prstGeom prst="rect">
            <a:avLst/>
          </a:prstGeom>
        </p:spPr>
        <p:txBody>
          <a:bodyPr lIns="93936" tIns="46968" rIns="93936" bIns="46968"/>
          <a:lstStyle/>
          <a:p>
            <a:endParaRPr/>
          </a:p>
        </p:txBody>
      </p:sp>
    </p:spTree>
    <p:extLst>
      <p:ext uri="{BB962C8B-B14F-4D97-AF65-F5344CB8AC3E}">
        <p14:creationId xmlns:p14="http://schemas.microsoft.com/office/powerpoint/2010/main" val="263893542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r>
              <a:rPr lang="en-US" sz="1200" dirty="0"/>
              <a:t>YWHW – and Elohim together </a:t>
            </a:r>
          </a:p>
        </p:txBody>
      </p:sp>
    </p:spTree>
    <p:extLst>
      <p:ext uri="{BB962C8B-B14F-4D97-AF65-F5344CB8AC3E}">
        <p14:creationId xmlns:p14="http://schemas.microsoft.com/office/powerpoint/2010/main" val="124595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350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6186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2291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2772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584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9495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r>
              <a:rPr lang="en-US" sz="1200" dirty="0"/>
              <a:t>Just like bread is necessary for physical sustenance ,  The spoken word of God is necessary for Spiritual sustenance God found it necessary to verbally express Him self through out time  to Adam, Moses, To prophets, the disciples, Paul Caught -up</a:t>
            </a:r>
          </a:p>
        </p:txBody>
      </p:sp>
    </p:spTree>
    <p:extLst>
      <p:ext uri="{BB962C8B-B14F-4D97-AF65-F5344CB8AC3E}">
        <p14:creationId xmlns:p14="http://schemas.microsoft.com/office/powerpoint/2010/main" val="5954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402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866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8374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352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6527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01675"/>
            <a:ext cx="494030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221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Happy Valentines Day">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948462" y="1320121"/>
            <a:ext cx="10403841" cy="1685072"/>
          </a:xfrm>
          <a:prstGeom prst="rect">
            <a:avLst/>
          </a:prstGeom>
          <a:ln w="12700">
            <a:miter lim="400000"/>
          </a:ln>
        </p:spPr>
        <p:txBody>
          <a:bodyPr lIns="48154" tIns="48154" rIns="48154" bIns="48154" anchor="ctr">
            <a:normAutofit/>
          </a:bodyPr>
          <a:lstStyle/>
          <a:p>
            <a:endParaRPr/>
          </a:p>
        </p:txBody>
      </p:sp>
      <p:sp>
        <p:nvSpPr>
          <p:cNvPr id="3" name="Shape 3"/>
          <p:cNvSpPr>
            <a:spLocks noGrp="1"/>
          </p:cNvSpPr>
          <p:nvPr>
            <p:ph type="body" idx="1"/>
          </p:nvPr>
        </p:nvSpPr>
        <p:spPr>
          <a:xfrm>
            <a:off x="7258755" y="3005192"/>
            <a:ext cx="5093548" cy="5906167"/>
          </a:xfrm>
          <a:prstGeom prst="rect">
            <a:avLst/>
          </a:prstGeom>
          <a:ln w="12700">
            <a:miter lim="400000"/>
          </a:ln>
        </p:spPr>
        <p:txBody>
          <a:bodyPr lIns="48154" tIns="48154" rIns="48154" bIns="48154" anchor="ctr">
            <a:normAutofit/>
          </a:bodyPr>
          <a:lstStyle/>
          <a:p>
            <a:endParaRPr/>
          </a:p>
        </p:txBody>
      </p:sp>
      <p:sp>
        <p:nvSpPr>
          <p:cNvPr id="4" name="Shape 4"/>
          <p:cNvSpPr>
            <a:spLocks noGrp="1"/>
          </p:cNvSpPr>
          <p:nvPr>
            <p:ph type="sldNum" sz="quarter" idx="2"/>
          </p:nvPr>
        </p:nvSpPr>
        <p:spPr>
          <a:xfrm>
            <a:off x="6328897" y="8770077"/>
            <a:ext cx="334967" cy="324909"/>
          </a:xfrm>
          <a:prstGeom prst="rect">
            <a:avLst/>
          </a:prstGeom>
          <a:ln w="12700">
            <a:miter lim="400000"/>
          </a:ln>
        </p:spPr>
        <p:txBody>
          <a:bodyPr wrap="none" lIns="48154" tIns="48154" rIns="48154" bIns="48154">
            <a:spAutoFit/>
          </a:bodyPr>
          <a:lstStyle>
            <a:lvl1pPr>
              <a:defRPr sz="1600">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1pPr>
      <a:lvl2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2pPr>
      <a:lvl3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3pPr>
      <a:lvl4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4pPr>
      <a:lvl5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5pPr>
      <a:lvl6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6pPr>
      <a:lvl7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7pPr>
      <a:lvl8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8pPr>
      <a:lvl9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9pPr>
    </p:titleStyle>
    <p:bodyStyle>
      <a:lvl1pPr marL="419803" marR="0" indent="-419803"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1pPr>
      <a:lvl2pPr marL="864304" marR="0" indent="-419803"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2pPr>
      <a:lvl3pPr marL="1308804" marR="0" indent="-419804"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3pPr>
      <a:lvl4pPr marL="1753304" marR="0" indent="-419804"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4pPr>
      <a:lvl5pPr marL="2197804" marR="0" indent="-419804"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5pPr>
      <a:lvl6pPr marL="2642304" marR="0" indent="-419804"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6pPr>
      <a:lvl7pPr marL="3086804" marR="0" indent="-419804"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7pPr>
      <a:lvl8pPr marL="3531303" marR="0" indent="-419804"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8pPr>
      <a:lvl9pPr marL="3975803" marR="0" indent="-419803" algn="l" defTabSz="553772" rtl="0" latinLnBrk="0">
        <a:lnSpc>
          <a:spcPct val="100000"/>
        </a:lnSpc>
        <a:spcBef>
          <a:spcPts val="3900"/>
        </a:spcBef>
        <a:spcAft>
          <a:spcPts val="0"/>
        </a:spcAft>
        <a:buClrTx/>
        <a:buSzPct val="75000"/>
        <a:buFontTx/>
        <a:buChar char="•"/>
        <a:tabLst/>
        <a:defRPr sz="34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1pPr>
      <a:lvl2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2pPr>
      <a:lvl3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3pPr>
      <a:lvl4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4pPr>
      <a:lvl5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5pPr>
      <a:lvl6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6pPr>
      <a:lvl7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7pPr>
      <a:lvl8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8pPr>
      <a:lvl9pPr marL="0" marR="0" indent="0" algn="ctr" defTabSz="55377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A27A086-51A8-4CB7-BA47-5D5592B4EC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1354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body" idx="4294967295"/>
          </p:nvPr>
        </p:nvSpPr>
        <p:spPr>
          <a:xfrm>
            <a:off x="570856" y="1513490"/>
            <a:ext cx="11863089" cy="4995553"/>
          </a:xfrm>
          <a:prstGeom prst="rect">
            <a:avLst/>
          </a:prstGeom>
          <a:extLst>
            <a:ext uri="{C572A759-6A51-4108-AA02-DFA0A04FC94B}">
              <ma14:wrappingTextBoxFlag xmlns="" xmlns:ma14="http://schemas.microsoft.com/office/mac/drawingml/2011/main" val="1"/>
            </a:ext>
          </a:extLst>
        </p:spPr>
        <p:txBody>
          <a:bodyPr>
            <a:normAutofit/>
          </a:bodyPr>
          <a:lstStyle>
            <a:lvl1pPr marL="0" indent="0" algn="ctr">
              <a:buSzTx/>
              <a:buNone/>
              <a:defRPr sz="4800">
                <a:solidFill>
                  <a:srgbClr val="FFFFFF"/>
                </a:solidFill>
                <a:latin typeface="Montserrat Regular"/>
                <a:ea typeface="Montserrat Regular"/>
                <a:cs typeface="Montserrat Regular"/>
                <a:sym typeface="Montserrat Regular"/>
              </a:defRPr>
            </a:lvl1pPr>
          </a:lstStyle>
          <a:p>
            <a:r>
              <a:rPr lang="en-US" dirty="0" smtClean="0"/>
              <a:t>God Has Our Back</a:t>
            </a:r>
          </a:p>
          <a:p>
            <a:r>
              <a:rPr lang="en-US" baseline="30000" dirty="0"/>
              <a:t>  </a:t>
            </a:r>
            <a:r>
              <a:rPr lang="en-US" dirty="0"/>
              <a:t>being confident of this very thing, that He who has begun a good work in you will complete </a:t>
            </a:r>
            <a:r>
              <a:rPr lang="en-US" i="1" dirty="0"/>
              <a:t>it</a:t>
            </a:r>
            <a:r>
              <a:rPr lang="en-US" dirty="0"/>
              <a:t> until the day of Jesus Christ</a:t>
            </a:r>
          </a:p>
        </p:txBody>
      </p:sp>
      <p:sp>
        <p:nvSpPr>
          <p:cNvPr id="6" name="Shape 26"/>
          <p:cNvSpPr txBox="1">
            <a:spLocks/>
          </p:cNvSpPr>
          <p:nvPr/>
        </p:nvSpPr>
        <p:spPr>
          <a:xfrm>
            <a:off x="1300478" y="7467645"/>
            <a:ext cx="10403844" cy="1219778"/>
          </a:xfrm>
          <a:prstGeom prst="rect">
            <a:avLst/>
          </a:prstGeom>
          <a:ln w="12700">
            <a:miter lim="400000"/>
          </a:ln>
          <a:extLst>
            <a:ext uri="{C572A759-6A51-4108-AA02-DFA0A04FC94B}">
              <ma14:wrappingTextBoxFlag xmlns="" xmlns:ma14="http://schemas.microsoft.com/office/mac/drawingml/2011/main" val="1"/>
            </a:ext>
          </a:extLst>
        </p:spPr>
        <p:txBody>
          <a:bodyPr lIns="48154" tIns="48154" rIns="48154" bIns="48154" anchor="ctr">
            <a:normAutofit/>
          </a:bodyPr>
          <a:lstStyle>
            <a:lvl1pPr marL="0" marR="0" indent="0" algn="ctr" defTabSz="553772" rtl="0" latinLnBrk="0">
              <a:lnSpc>
                <a:spcPct val="100000"/>
              </a:lnSpc>
              <a:spcBef>
                <a:spcPts val="0"/>
              </a:spcBef>
              <a:spcAft>
                <a:spcPts val="0"/>
              </a:spcAft>
              <a:buClrTx/>
              <a:buSzTx/>
              <a:buFontTx/>
              <a:buNone/>
              <a:tabLst/>
              <a:defRPr sz="4800" b="0" i="0" u="none" strike="noStrike" cap="none" spc="720" baseline="0">
                <a:ln>
                  <a:noFill/>
                </a:ln>
                <a:solidFill>
                  <a:srgbClr val="FFFFFF"/>
                </a:solidFill>
                <a:uFillTx/>
                <a:latin typeface="Montserrat Bold"/>
                <a:ea typeface="Montserrat Bold"/>
                <a:cs typeface="Montserrat Bold"/>
                <a:sym typeface="Montserrat Bold"/>
              </a:defRPr>
            </a:lvl1pPr>
            <a:lvl2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2pPr>
            <a:lvl3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3pPr>
            <a:lvl4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4pPr>
            <a:lvl5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5pPr>
            <a:lvl6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6pPr>
            <a:lvl7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7pPr>
            <a:lvl8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8pPr>
            <a:lvl9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9pPr>
          </a:lstStyle>
          <a:p>
            <a:r>
              <a:rPr lang="en-US" dirty="0" smtClean="0"/>
              <a:t>Philippians  1:6</a:t>
            </a:r>
            <a:endParaRPr lang="en-US" dirty="0"/>
          </a:p>
        </p:txBody>
      </p:sp>
      <p:sp>
        <p:nvSpPr>
          <p:cNvPr id="2" name="TextBox 1"/>
          <p:cNvSpPr txBox="1"/>
          <p:nvPr/>
        </p:nvSpPr>
        <p:spPr>
          <a:xfrm>
            <a:off x="2131322" y="292751"/>
            <a:ext cx="8742156" cy="1020578"/>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n-lt"/>
                <a:ea typeface="+mn-ea"/>
                <a:cs typeface="+mn-cs"/>
                <a:sym typeface="Helvetica Neue"/>
              </a:rPr>
              <a:t>Rely On God</a:t>
            </a:r>
            <a:endParaRPr kumimoji="0" lang="en-US" sz="60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n-lt"/>
              <a:ea typeface="+mn-ea"/>
              <a:cs typeface="+mn-cs"/>
              <a:sym typeface="Helvetica Neue"/>
            </a:endParaRPr>
          </a:p>
        </p:txBody>
      </p:sp>
    </p:spTree>
    <p:extLst>
      <p:ext uri="{BB962C8B-B14F-4D97-AF65-F5344CB8AC3E}">
        <p14:creationId xmlns:p14="http://schemas.microsoft.com/office/powerpoint/2010/main" val="1377415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body" idx="4294967295"/>
          </p:nvPr>
        </p:nvSpPr>
        <p:spPr>
          <a:xfrm>
            <a:off x="570856" y="1513490"/>
            <a:ext cx="11863089" cy="4995553"/>
          </a:xfrm>
          <a:prstGeom prst="rect">
            <a:avLst/>
          </a:prstGeom>
          <a:extLst>
            <a:ext uri="{C572A759-6A51-4108-AA02-DFA0A04FC94B}">
              <ma14:wrappingTextBoxFlag xmlns="" xmlns:ma14="http://schemas.microsoft.com/office/mac/drawingml/2011/main" val="1"/>
            </a:ext>
          </a:extLst>
        </p:spPr>
        <p:txBody>
          <a:bodyPr>
            <a:normAutofit/>
          </a:bodyPr>
          <a:lstStyle>
            <a:lvl1pPr marL="0" indent="0" algn="ctr">
              <a:buSzTx/>
              <a:buNone/>
              <a:defRPr sz="4800">
                <a:solidFill>
                  <a:srgbClr val="FFFFFF"/>
                </a:solidFill>
                <a:latin typeface="Montserrat Regular"/>
                <a:ea typeface="Montserrat Regular"/>
                <a:cs typeface="Montserrat Regular"/>
                <a:sym typeface="Montserrat Regular"/>
              </a:defRPr>
            </a:lvl1pPr>
          </a:lstStyle>
          <a:p>
            <a:r>
              <a:rPr lang="en-US" dirty="0" smtClean="0"/>
              <a:t>God Has Our Back</a:t>
            </a:r>
          </a:p>
          <a:p>
            <a:r>
              <a:rPr lang="en-US" baseline="30000" dirty="0"/>
              <a:t>   </a:t>
            </a:r>
            <a:r>
              <a:rPr lang="en-US" dirty="0"/>
              <a:t>But the Lord is faithful, who will establish you and guard </a:t>
            </a:r>
            <a:r>
              <a:rPr lang="en-US" i="1" dirty="0"/>
              <a:t>you</a:t>
            </a:r>
            <a:r>
              <a:rPr lang="en-US" dirty="0"/>
              <a:t> from the evil one. </a:t>
            </a:r>
          </a:p>
        </p:txBody>
      </p:sp>
      <p:sp>
        <p:nvSpPr>
          <p:cNvPr id="6" name="Shape 26"/>
          <p:cNvSpPr txBox="1">
            <a:spLocks/>
          </p:cNvSpPr>
          <p:nvPr/>
        </p:nvSpPr>
        <p:spPr>
          <a:xfrm>
            <a:off x="1300478" y="7467645"/>
            <a:ext cx="10403844" cy="1219778"/>
          </a:xfrm>
          <a:prstGeom prst="rect">
            <a:avLst/>
          </a:prstGeom>
          <a:ln w="12700">
            <a:miter lim="400000"/>
          </a:ln>
          <a:extLst>
            <a:ext uri="{C572A759-6A51-4108-AA02-DFA0A04FC94B}">
              <ma14:wrappingTextBoxFlag xmlns="" xmlns:ma14="http://schemas.microsoft.com/office/mac/drawingml/2011/main" val="1"/>
            </a:ext>
          </a:extLst>
        </p:spPr>
        <p:txBody>
          <a:bodyPr lIns="48154" tIns="48154" rIns="48154" bIns="48154" anchor="ctr">
            <a:normAutofit/>
          </a:bodyPr>
          <a:lstStyle>
            <a:lvl1pPr marL="0" marR="0" indent="0" algn="ctr" defTabSz="553772" rtl="0" latinLnBrk="0">
              <a:lnSpc>
                <a:spcPct val="100000"/>
              </a:lnSpc>
              <a:spcBef>
                <a:spcPts val="0"/>
              </a:spcBef>
              <a:spcAft>
                <a:spcPts val="0"/>
              </a:spcAft>
              <a:buClrTx/>
              <a:buSzTx/>
              <a:buFontTx/>
              <a:buNone/>
              <a:tabLst/>
              <a:defRPr sz="4800" b="0" i="0" u="none" strike="noStrike" cap="none" spc="720" baseline="0">
                <a:ln>
                  <a:noFill/>
                </a:ln>
                <a:solidFill>
                  <a:srgbClr val="FFFFFF"/>
                </a:solidFill>
                <a:uFillTx/>
                <a:latin typeface="Montserrat Bold"/>
                <a:ea typeface="Montserrat Bold"/>
                <a:cs typeface="Montserrat Bold"/>
                <a:sym typeface="Montserrat Bold"/>
              </a:defRPr>
            </a:lvl1pPr>
            <a:lvl2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2pPr>
            <a:lvl3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3pPr>
            <a:lvl4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4pPr>
            <a:lvl5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5pPr>
            <a:lvl6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6pPr>
            <a:lvl7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7pPr>
            <a:lvl8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8pPr>
            <a:lvl9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9pPr>
          </a:lstStyle>
          <a:p>
            <a:r>
              <a:rPr lang="en-US" dirty="0" smtClean="0"/>
              <a:t>2 Thessalonians 3:3</a:t>
            </a:r>
            <a:endParaRPr lang="en-US" dirty="0"/>
          </a:p>
        </p:txBody>
      </p:sp>
      <p:sp>
        <p:nvSpPr>
          <p:cNvPr id="2" name="TextBox 1"/>
          <p:cNvSpPr txBox="1"/>
          <p:nvPr/>
        </p:nvSpPr>
        <p:spPr>
          <a:xfrm>
            <a:off x="2131322" y="292751"/>
            <a:ext cx="8742156" cy="1020578"/>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n-lt"/>
                <a:ea typeface="+mn-ea"/>
                <a:cs typeface="+mn-cs"/>
                <a:sym typeface="Helvetica Neue"/>
              </a:rPr>
              <a:t>Rely On God</a:t>
            </a:r>
            <a:endParaRPr kumimoji="0" lang="en-US" sz="60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n-lt"/>
              <a:ea typeface="+mn-ea"/>
              <a:cs typeface="+mn-cs"/>
              <a:sym typeface="Helvetica Neue"/>
            </a:endParaRPr>
          </a:p>
        </p:txBody>
      </p:sp>
    </p:spTree>
    <p:extLst>
      <p:ext uri="{BB962C8B-B14F-4D97-AF65-F5344CB8AC3E}">
        <p14:creationId xmlns:p14="http://schemas.microsoft.com/office/powerpoint/2010/main" val="3209568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80538" y="682267"/>
            <a:ext cx="6053959" cy="1205244"/>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Rely On God</a:t>
            </a:r>
            <a:endParaRPr kumimoji="0" lang="en-US" sz="72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
        <p:nvSpPr>
          <p:cNvPr id="3" name="TextBox 2"/>
          <p:cNvSpPr txBox="1"/>
          <p:nvPr/>
        </p:nvSpPr>
        <p:spPr>
          <a:xfrm>
            <a:off x="173421" y="2275854"/>
            <a:ext cx="9506606" cy="4529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l" defTabSz="553772"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    Be Patient </a:t>
            </a:r>
          </a:p>
          <a:p>
            <a:pPr marL="0" marR="0" indent="0" algn="l" defTabSz="553772" rtl="0" fontAlgn="auto" latinLnBrk="0" hangingPunct="0">
              <a:lnSpc>
                <a:spcPct val="100000"/>
              </a:lnSpc>
              <a:spcBef>
                <a:spcPts val="0"/>
              </a:spcBef>
              <a:spcAft>
                <a:spcPts val="0"/>
              </a:spcAft>
              <a:buClrTx/>
              <a:buSzTx/>
              <a:buFontTx/>
              <a:buNone/>
              <a:tabLst/>
            </a:pPr>
            <a:endParaRPr lang="en-US" sz="4800" b="1" dirty="0">
              <a:solidFill>
                <a:schemeClr val="bg1"/>
              </a:solidFill>
              <a:effectLst>
                <a:outerShdw blurRad="38100" dist="38100" dir="2700000" algn="tl">
                  <a:srgbClr val="000000">
                    <a:alpha val="43137"/>
                  </a:srgbClr>
                </a:outerShdw>
              </a:effectLst>
              <a:latin typeface="Montserrat Regular"/>
            </a:endParaRPr>
          </a:p>
          <a:p>
            <a:pPr marL="0" marR="0" indent="0" algn="l" defTabSz="553772"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God knows and “the rest of </a:t>
            </a:r>
          </a:p>
          <a:p>
            <a:pPr marL="0" marR="0" indent="0" algn="l" defTabSz="553772"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the story” </a:t>
            </a:r>
          </a:p>
          <a:p>
            <a:pPr marL="0" marR="0" indent="0" algn="l" defTabSz="553772" rtl="0" fontAlgn="auto" latinLnBrk="0" hangingPunct="0">
              <a:lnSpc>
                <a:spcPct val="100000"/>
              </a:lnSpc>
              <a:spcBef>
                <a:spcPts val="0"/>
              </a:spcBef>
              <a:spcAft>
                <a:spcPts val="0"/>
              </a:spcAft>
              <a:buClrTx/>
              <a:buSzTx/>
              <a:buFontTx/>
              <a:buNone/>
              <a:tabLst/>
            </a:pPr>
            <a:r>
              <a:rPr lang="en-US" sz="4800" b="1" dirty="0" smtClean="0">
                <a:solidFill>
                  <a:schemeClr val="bg1"/>
                </a:solidFill>
                <a:effectLst>
                  <a:outerShdw blurRad="38100" dist="38100" dir="2700000" algn="tl">
                    <a:srgbClr val="000000">
                      <a:alpha val="43137"/>
                    </a:srgbClr>
                  </a:outerShdw>
                </a:effectLst>
                <a:latin typeface="Montserrat Regular"/>
              </a:rPr>
              <a:t>He holds our forever future,</a:t>
            </a:r>
          </a:p>
          <a:p>
            <a:pPr marL="0" marR="0" indent="0" algn="l" defTabSz="553772" rtl="0" fontAlgn="auto" latinLnBrk="0" hangingPunct="0">
              <a:lnSpc>
                <a:spcPct val="100000"/>
              </a:lnSpc>
              <a:spcBef>
                <a:spcPts val="0"/>
              </a:spcBef>
              <a:spcAft>
                <a:spcPts val="0"/>
              </a:spcAft>
              <a:buClrTx/>
              <a:buSzTx/>
              <a:buFontTx/>
              <a:buNone/>
              <a:tabLst/>
            </a:pPr>
            <a:r>
              <a:rPr lang="en-US" sz="4800" b="1" dirty="0" smtClean="0">
                <a:solidFill>
                  <a:schemeClr val="bg1"/>
                </a:solidFill>
                <a:effectLst>
                  <a:outerShdw blurRad="38100" dist="38100" dir="2700000" algn="tl">
                    <a:srgbClr val="000000">
                      <a:alpha val="43137"/>
                    </a:srgbClr>
                  </a:outerShdw>
                </a:effectLst>
                <a:latin typeface="Montserrat Regular"/>
              </a:rPr>
              <a:t> our eternity</a:t>
            </a:r>
            <a:endParaRPr kumimoji="0" lang="en-US" sz="48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Tree>
    <p:extLst>
      <p:ext uri="{BB962C8B-B14F-4D97-AF65-F5344CB8AC3E}">
        <p14:creationId xmlns:p14="http://schemas.microsoft.com/office/powerpoint/2010/main" val="2429816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body" idx="4294967295"/>
          </p:nvPr>
        </p:nvSpPr>
        <p:spPr>
          <a:xfrm>
            <a:off x="570856" y="1513490"/>
            <a:ext cx="11863089" cy="4995553"/>
          </a:xfrm>
          <a:prstGeom prst="rect">
            <a:avLst/>
          </a:prstGeom>
          <a:extLst>
            <a:ext uri="{C572A759-6A51-4108-AA02-DFA0A04FC94B}">
              <ma14:wrappingTextBoxFlag xmlns="" xmlns:ma14="http://schemas.microsoft.com/office/mac/drawingml/2011/main" val="1"/>
            </a:ext>
          </a:extLst>
        </p:spPr>
        <p:txBody>
          <a:bodyPr>
            <a:normAutofit/>
          </a:bodyPr>
          <a:lstStyle>
            <a:lvl1pPr marL="0" indent="0" algn="ctr">
              <a:buSzTx/>
              <a:buNone/>
              <a:defRPr sz="4800">
                <a:solidFill>
                  <a:srgbClr val="FFFFFF"/>
                </a:solidFill>
                <a:latin typeface="Montserrat Regular"/>
                <a:ea typeface="Montserrat Regular"/>
                <a:cs typeface="Montserrat Regular"/>
                <a:sym typeface="Montserrat Regular"/>
              </a:defRPr>
            </a:lvl1pPr>
          </a:lstStyle>
          <a:p>
            <a:r>
              <a:rPr lang="en-US" dirty="0" smtClean="0"/>
              <a:t>Be Patient</a:t>
            </a:r>
          </a:p>
          <a:p>
            <a:r>
              <a:rPr lang="en-US" baseline="30000" dirty="0"/>
              <a:t>   </a:t>
            </a:r>
            <a:r>
              <a:rPr lang="en-US" dirty="0"/>
              <a:t>But as it is written: “Eye has not seen, nor ear heard, Nor have entered into the heart of man The things which God has prepared for those who love Him.”</a:t>
            </a:r>
          </a:p>
        </p:txBody>
      </p:sp>
      <p:sp>
        <p:nvSpPr>
          <p:cNvPr id="6" name="Shape 26"/>
          <p:cNvSpPr txBox="1">
            <a:spLocks/>
          </p:cNvSpPr>
          <p:nvPr/>
        </p:nvSpPr>
        <p:spPr>
          <a:xfrm>
            <a:off x="1300478" y="7467645"/>
            <a:ext cx="10403844" cy="1219778"/>
          </a:xfrm>
          <a:prstGeom prst="rect">
            <a:avLst/>
          </a:prstGeom>
          <a:ln w="12700">
            <a:miter lim="400000"/>
          </a:ln>
          <a:extLst>
            <a:ext uri="{C572A759-6A51-4108-AA02-DFA0A04FC94B}">
              <ma14:wrappingTextBoxFlag xmlns="" xmlns:ma14="http://schemas.microsoft.com/office/mac/drawingml/2011/main" val="1"/>
            </a:ext>
          </a:extLst>
        </p:spPr>
        <p:txBody>
          <a:bodyPr lIns="48154" tIns="48154" rIns="48154" bIns="48154" anchor="ctr">
            <a:normAutofit/>
          </a:bodyPr>
          <a:lstStyle>
            <a:lvl1pPr marL="0" marR="0" indent="0" algn="ctr" defTabSz="553772" rtl="0" latinLnBrk="0">
              <a:lnSpc>
                <a:spcPct val="100000"/>
              </a:lnSpc>
              <a:spcBef>
                <a:spcPts val="0"/>
              </a:spcBef>
              <a:spcAft>
                <a:spcPts val="0"/>
              </a:spcAft>
              <a:buClrTx/>
              <a:buSzTx/>
              <a:buFontTx/>
              <a:buNone/>
              <a:tabLst/>
              <a:defRPr sz="4800" b="0" i="0" u="none" strike="noStrike" cap="none" spc="720" baseline="0">
                <a:ln>
                  <a:noFill/>
                </a:ln>
                <a:solidFill>
                  <a:srgbClr val="FFFFFF"/>
                </a:solidFill>
                <a:uFillTx/>
                <a:latin typeface="Montserrat Bold"/>
                <a:ea typeface="Montserrat Bold"/>
                <a:cs typeface="Montserrat Bold"/>
                <a:sym typeface="Montserrat Bold"/>
              </a:defRPr>
            </a:lvl1pPr>
            <a:lvl2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2pPr>
            <a:lvl3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3pPr>
            <a:lvl4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4pPr>
            <a:lvl5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5pPr>
            <a:lvl6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6pPr>
            <a:lvl7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7pPr>
            <a:lvl8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8pPr>
            <a:lvl9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9pPr>
          </a:lstStyle>
          <a:p>
            <a:r>
              <a:rPr lang="en-US" dirty="0" smtClean="0"/>
              <a:t>1 Corinthians 2:9</a:t>
            </a:r>
            <a:endParaRPr lang="en-US" dirty="0"/>
          </a:p>
        </p:txBody>
      </p:sp>
      <p:sp>
        <p:nvSpPr>
          <p:cNvPr id="2" name="TextBox 1"/>
          <p:cNvSpPr txBox="1"/>
          <p:nvPr/>
        </p:nvSpPr>
        <p:spPr>
          <a:xfrm>
            <a:off x="2131322" y="292751"/>
            <a:ext cx="8742156" cy="1020578"/>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n-lt"/>
                <a:ea typeface="+mn-ea"/>
                <a:cs typeface="+mn-cs"/>
                <a:sym typeface="Helvetica Neue"/>
              </a:rPr>
              <a:t>Rely On God</a:t>
            </a:r>
            <a:endParaRPr kumimoji="0" lang="en-US" sz="60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n-lt"/>
              <a:ea typeface="+mn-ea"/>
              <a:cs typeface="+mn-cs"/>
              <a:sym typeface="Helvetica Neue"/>
            </a:endParaRPr>
          </a:p>
        </p:txBody>
      </p:sp>
    </p:spTree>
    <p:extLst>
      <p:ext uri="{BB962C8B-B14F-4D97-AF65-F5344CB8AC3E}">
        <p14:creationId xmlns:p14="http://schemas.microsoft.com/office/powerpoint/2010/main" val="2197484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80538" y="682267"/>
            <a:ext cx="6053959" cy="1205244"/>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Rely On God</a:t>
            </a:r>
            <a:endParaRPr kumimoji="0" lang="en-US" sz="72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
        <p:nvSpPr>
          <p:cNvPr id="3" name="TextBox 2"/>
          <p:cNvSpPr txBox="1"/>
          <p:nvPr/>
        </p:nvSpPr>
        <p:spPr>
          <a:xfrm>
            <a:off x="173421" y="3383849"/>
            <a:ext cx="9506606" cy="23132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l" defTabSz="553772"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    He is Reliable Even When </a:t>
            </a:r>
          </a:p>
          <a:p>
            <a:pPr marL="0" marR="0" indent="0" algn="l" defTabSz="553772" rtl="0" fontAlgn="auto" latinLnBrk="0" hangingPunct="0">
              <a:lnSpc>
                <a:spcPct val="100000"/>
              </a:lnSpc>
              <a:spcBef>
                <a:spcPts val="0"/>
              </a:spcBef>
              <a:spcAft>
                <a:spcPts val="0"/>
              </a:spcAft>
              <a:buClrTx/>
              <a:buSzTx/>
              <a:buFontTx/>
              <a:buNone/>
              <a:tabLst/>
            </a:pPr>
            <a:r>
              <a:rPr lang="en-US" sz="4800" b="1" dirty="0">
                <a:solidFill>
                  <a:schemeClr val="bg1"/>
                </a:solidFill>
                <a:effectLst>
                  <a:outerShdw blurRad="38100" dist="38100" dir="2700000" algn="tl">
                    <a:srgbClr val="000000">
                      <a:alpha val="43137"/>
                    </a:srgbClr>
                  </a:outerShdw>
                </a:effectLst>
                <a:latin typeface="Montserrat Regular"/>
              </a:rPr>
              <a:t> </a:t>
            </a:r>
            <a:r>
              <a:rPr lang="en-US" sz="4800" b="1" dirty="0" smtClean="0">
                <a:solidFill>
                  <a:schemeClr val="bg1"/>
                </a:solidFill>
                <a:effectLst>
                  <a:outerShdw blurRad="38100" dist="38100" dir="2700000" algn="tl">
                    <a:srgbClr val="000000">
                      <a:alpha val="43137"/>
                    </a:srgbClr>
                  </a:outerShdw>
                </a:effectLst>
                <a:latin typeface="Montserrat Regular"/>
              </a:rPr>
              <a:t>       </a:t>
            </a: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We Are Not</a:t>
            </a:r>
          </a:p>
          <a:p>
            <a:pPr marL="0" marR="0" indent="0" algn="l" defTabSz="553772" rtl="0" fontAlgn="auto" latinLnBrk="0" hangingPunct="0">
              <a:lnSpc>
                <a:spcPct val="100000"/>
              </a:lnSpc>
              <a:spcBef>
                <a:spcPts val="0"/>
              </a:spcBef>
              <a:spcAft>
                <a:spcPts val="0"/>
              </a:spcAft>
              <a:buClrTx/>
              <a:buSzTx/>
              <a:buFontTx/>
              <a:buNone/>
              <a:tabLst/>
            </a:pPr>
            <a:endParaRPr lang="en-US" sz="4800" b="1" dirty="0">
              <a:solidFill>
                <a:schemeClr val="bg1"/>
              </a:solidFill>
              <a:effectLst>
                <a:outerShdw blurRad="38100" dist="38100" dir="2700000" algn="tl">
                  <a:srgbClr val="000000">
                    <a:alpha val="43137"/>
                  </a:srgbClr>
                </a:outerShdw>
              </a:effectLst>
              <a:latin typeface="Montserrat Regular"/>
            </a:endParaRPr>
          </a:p>
        </p:txBody>
      </p:sp>
    </p:spTree>
    <p:extLst>
      <p:ext uri="{BB962C8B-B14F-4D97-AF65-F5344CB8AC3E}">
        <p14:creationId xmlns:p14="http://schemas.microsoft.com/office/powerpoint/2010/main" val="4189507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body" idx="4294967295"/>
          </p:nvPr>
        </p:nvSpPr>
        <p:spPr>
          <a:xfrm>
            <a:off x="570856" y="1513490"/>
            <a:ext cx="11863089" cy="4995553"/>
          </a:xfrm>
          <a:prstGeom prst="rect">
            <a:avLst/>
          </a:prstGeom>
          <a:extLst>
            <a:ext uri="{C572A759-6A51-4108-AA02-DFA0A04FC94B}">
              <ma14:wrappingTextBoxFlag xmlns="" xmlns:ma14="http://schemas.microsoft.com/office/mac/drawingml/2011/main" val="1"/>
            </a:ext>
          </a:extLst>
        </p:spPr>
        <p:txBody>
          <a:bodyPr>
            <a:normAutofit/>
          </a:bodyPr>
          <a:lstStyle>
            <a:lvl1pPr marL="0" indent="0" algn="ctr">
              <a:buSzTx/>
              <a:buNone/>
              <a:defRPr sz="4800">
                <a:solidFill>
                  <a:srgbClr val="FFFFFF"/>
                </a:solidFill>
                <a:latin typeface="Montserrat Regular"/>
                <a:ea typeface="Montserrat Regular"/>
                <a:cs typeface="Montserrat Regular"/>
                <a:sym typeface="Montserrat Regular"/>
              </a:defRPr>
            </a:lvl1pPr>
          </a:lstStyle>
          <a:p>
            <a:pPr algn="l" hangingPunct="0">
              <a:spcBef>
                <a:spcPts val="0"/>
              </a:spcBef>
            </a:pPr>
            <a:r>
              <a:rPr lang="en-US" b="1" dirty="0">
                <a:solidFill>
                  <a:schemeClr val="bg1"/>
                </a:solidFill>
                <a:effectLst>
                  <a:outerShdw blurRad="38100" dist="38100" dir="2700000" algn="tl">
                    <a:srgbClr val="000000">
                      <a:alpha val="43137"/>
                    </a:srgbClr>
                  </a:outerShdw>
                </a:effectLst>
                <a:sym typeface="Helvetica Neue"/>
              </a:rPr>
              <a:t>He is Reliable Even When </a:t>
            </a:r>
          </a:p>
          <a:p>
            <a:pPr algn="l" hangingPunct="0">
              <a:spcBef>
                <a:spcPts val="0"/>
              </a:spcBef>
            </a:pPr>
            <a:r>
              <a:rPr lang="en-US" b="1" dirty="0">
                <a:solidFill>
                  <a:schemeClr val="bg1"/>
                </a:solidFill>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sym typeface="Helvetica Neue"/>
              </a:rPr>
              <a:t>We Are Not</a:t>
            </a:r>
          </a:p>
          <a:p>
            <a:r>
              <a:rPr lang="en-US" baseline="30000" dirty="0"/>
              <a:t>   </a:t>
            </a:r>
            <a:r>
              <a:rPr lang="en-US" dirty="0"/>
              <a:t>If we are faithless,</a:t>
            </a:r>
            <a:br>
              <a:rPr lang="en-US" dirty="0"/>
            </a:br>
            <a:r>
              <a:rPr lang="en-US" dirty="0"/>
              <a:t>He remains faithful;</a:t>
            </a:r>
            <a:br>
              <a:rPr lang="en-US" dirty="0"/>
            </a:br>
            <a:r>
              <a:rPr lang="en-US" dirty="0"/>
              <a:t>He cannot deny Himself.</a:t>
            </a:r>
          </a:p>
        </p:txBody>
      </p:sp>
      <p:sp>
        <p:nvSpPr>
          <p:cNvPr id="6" name="Shape 26"/>
          <p:cNvSpPr txBox="1">
            <a:spLocks/>
          </p:cNvSpPr>
          <p:nvPr/>
        </p:nvSpPr>
        <p:spPr>
          <a:xfrm>
            <a:off x="1300478" y="7467645"/>
            <a:ext cx="10403844" cy="1219778"/>
          </a:xfrm>
          <a:prstGeom prst="rect">
            <a:avLst/>
          </a:prstGeom>
          <a:ln w="12700">
            <a:miter lim="400000"/>
          </a:ln>
          <a:extLst>
            <a:ext uri="{C572A759-6A51-4108-AA02-DFA0A04FC94B}">
              <ma14:wrappingTextBoxFlag xmlns="" xmlns:ma14="http://schemas.microsoft.com/office/mac/drawingml/2011/main" val="1"/>
            </a:ext>
          </a:extLst>
        </p:spPr>
        <p:txBody>
          <a:bodyPr lIns="48154" tIns="48154" rIns="48154" bIns="48154" anchor="ctr">
            <a:normAutofit/>
          </a:bodyPr>
          <a:lstStyle>
            <a:lvl1pPr marL="0" marR="0" indent="0" algn="ctr" defTabSz="553772" rtl="0" latinLnBrk="0">
              <a:lnSpc>
                <a:spcPct val="100000"/>
              </a:lnSpc>
              <a:spcBef>
                <a:spcPts val="0"/>
              </a:spcBef>
              <a:spcAft>
                <a:spcPts val="0"/>
              </a:spcAft>
              <a:buClrTx/>
              <a:buSzTx/>
              <a:buFontTx/>
              <a:buNone/>
              <a:tabLst/>
              <a:defRPr sz="4800" b="0" i="0" u="none" strike="noStrike" cap="none" spc="720" baseline="0">
                <a:ln>
                  <a:noFill/>
                </a:ln>
                <a:solidFill>
                  <a:srgbClr val="FFFFFF"/>
                </a:solidFill>
                <a:uFillTx/>
                <a:latin typeface="Montserrat Bold"/>
                <a:ea typeface="Montserrat Bold"/>
                <a:cs typeface="Montserrat Bold"/>
                <a:sym typeface="Montserrat Bold"/>
              </a:defRPr>
            </a:lvl1pPr>
            <a:lvl2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2pPr>
            <a:lvl3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3pPr>
            <a:lvl4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4pPr>
            <a:lvl5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5pPr>
            <a:lvl6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6pPr>
            <a:lvl7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7pPr>
            <a:lvl8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8pPr>
            <a:lvl9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9pPr>
          </a:lstStyle>
          <a:p>
            <a:r>
              <a:rPr lang="en-US" dirty="0" smtClean="0"/>
              <a:t>2 Timothy 2:13</a:t>
            </a:r>
            <a:endParaRPr lang="en-US" dirty="0"/>
          </a:p>
        </p:txBody>
      </p:sp>
      <p:sp>
        <p:nvSpPr>
          <p:cNvPr id="2" name="TextBox 1"/>
          <p:cNvSpPr txBox="1"/>
          <p:nvPr/>
        </p:nvSpPr>
        <p:spPr>
          <a:xfrm>
            <a:off x="2131322" y="292751"/>
            <a:ext cx="8742156" cy="1020578"/>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n-lt"/>
                <a:ea typeface="+mn-ea"/>
                <a:cs typeface="+mn-cs"/>
                <a:sym typeface="Helvetica Neue"/>
              </a:rPr>
              <a:t>Rely On God</a:t>
            </a:r>
            <a:endParaRPr kumimoji="0" lang="en-US" sz="60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n-lt"/>
              <a:ea typeface="+mn-ea"/>
              <a:cs typeface="+mn-cs"/>
              <a:sym typeface="Helvetica Neue"/>
            </a:endParaRPr>
          </a:p>
        </p:txBody>
      </p:sp>
    </p:spTree>
    <p:extLst>
      <p:ext uri="{BB962C8B-B14F-4D97-AF65-F5344CB8AC3E}">
        <p14:creationId xmlns:p14="http://schemas.microsoft.com/office/powerpoint/2010/main" val="1604646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A27A086-51A8-4CB7-BA47-5D5592B4EC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247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80538" y="682267"/>
            <a:ext cx="6053959" cy="1205244"/>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Rely On God</a:t>
            </a:r>
            <a:endParaRPr kumimoji="0" lang="en-US" sz="72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
        <p:nvSpPr>
          <p:cNvPr id="4" name="TextBox 3"/>
          <p:cNvSpPr txBox="1"/>
          <p:nvPr/>
        </p:nvSpPr>
        <p:spPr>
          <a:xfrm>
            <a:off x="457200" y="2727376"/>
            <a:ext cx="9948041" cy="3421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l" defTabSz="553772" rtl="0" fontAlgn="auto" latinLnBrk="0" hangingPunct="0">
              <a:lnSpc>
                <a:spcPct val="100000"/>
              </a:lnSpc>
              <a:spcBef>
                <a:spcPts val="0"/>
              </a:spcBef>
              <a:spcAft>
                <a:spcPts val="0"/>
              </a:spcAft>
              <a:buClrTx/>
              <a:buSzTx/>
              <a:buFontTx/>
              <a:buNone/>
              <a:tabLst/>
            </a:pPr>
            <a:r>
              <a:rPr lang="en-US" sz="7200" b="1" dirty="0" smtClean="0">
                <a:solidFill>
                  <a:schemeClr val="bg1"/>
                </a:solidFill>
                <a:effectLst>
                  <a:outerShdw blurRad="38100" dist="38100" dir="2700000" algn="tl">
                    <a:srgbClr val="000000">
                      <a:alpha val="43137"/>
                    </a:srgbClr>
                  </a:outerShdw>
                </a:effectLst>
                <a:latin typeface="Montserrat Regular"/>
              </a:rPr>
              <a:t>Jehovah – Promise maker, Covenant Keeper</a:t>
            </a:r>
            <a:endParaRPr kumimoji="0" lang="en-US" sz="72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Tree>
    <p:extLst>
      <p:ext uri="{BB962C8B-B14F-4D97-AF65-F5344CB8AC3E}">
        <p14:creationId xmlns:p14="http://schemas.microsoft.com/office/powerpoint/2010/main" val="3466361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80538" y="682267"/>
            <a:ext cx="6053959" cy="1205244"/>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Rely On God</a:t>
            </a:r>
            <a:endParaRPr kumimoji="0" lang="en-US" sz="72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
        <p:nvSpPr>
          <p:cNvPr id="3" name="TextBox 2"/>
          <p:cNvSpPr txBox="1"/>
          <p:nvPr/>
        </p:nvSpPr>
        <p:spPr>
          <a:xfrm>
            <a:off x="740978" y="2498664"/>
            <a:ext cx="8166539" cy="8359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Word Of God - Spoken</a:t>
            </a:r>
            <a:endParaRPr kumimoji="0" lang="en-US" sz="48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body" idx="4294967295"/>
          </p:nvPr>
        </p:nvSpPr>
        <p:spPr>
          <a:xfrm>
            <a:off x="570856" y="2396359"/>
            <a:ext cx="11863089" cy="4995553"/>
          </a:xfrm>
          <a:prstGeom prst="rect">
            <a:avLst/>
          </a:prstGeom>
          <a:extLst>
            <a:ext uri="{C572A759-6A51-4108-AA02-DFA0A04FC94B}">
              <ma14:wrappingTextBoxFlag xmlns="" xmlns:ma14="http://schemas.microsoft.com/office/mac/drawingml/2011/main" val="1"/>
            </a:ext>
          </a:extLst>
        </p:spPr>
        <p:txBody>
          <a:bodyPr>
            <a:normAutofit fontScale="92500" lnSpcReduction="20000"/>
          </a:bodyPr>
          <a:lstStyle>
            <a:lvl1pPr marL="0" indent="0" algn="ctr">
              <a:buSzTx/>
              <a:buNone/>
              <a:defRPr sz="4800">
                <a:solidFill>
                  <a:srgbClr val="FFFFFF"/>
                </a:solidFill>
                <a:latin typeface="Montserrat Regular"/>
                <a:ea typeface="Montserrat Regular"/>
                <a:cs typeface="Montserrat Regular"/>
                <a:sym typeface="Montserrat Regular"/>
              </a:defRPr>
            </a:lvl1pPr>
          </a:lstStyle>
          <a:p>
            <a:r>
              <a:rPr lang="en-US" dirty="0" smtClean="0"/>
              <a:t>Word of God-Spoken </a:t>
            </a:r>
          </a:p>
          <a:p>
            <a:r>
              <a:rPr lang="en-US" baseline="30000" dirty="0"/>
              <a:t> </a:t>
            </a:r>
            <a:r>
              <a:rPr lang="en-US" dirty="0"/>
              <a:t>Now when the tempter came to Him, he said, “If You are the Son of God, command that these stones become bread.”</a:t>
            </a:r>
          </a:p>
          <a:p>
            <a:r>
              <a:rPr lang="en-US" baseline="30000" dirty="0"/>
              <a:t> </a:t>
            </a:r>
            <a:r>
              <a:rPr lang="en-US" dirty="0"/>
              <a:t>But He answered and said, “It is written, ‘Man shall not live by bread alone, but by every word that proceeds from the mouth of God</a:t>
            </a:r>
            <a:r>
              <a:rPr lang="en-US" dirty="0" smtClean="0"/>
              <a:t>.’”</a:t>
            </a:r>
            <a:endParaRPr lang="en-US" dirty="0"/>
          </a:p>
          <a:p>
            <a:endParaRPr dirty="0"/>
          </a:p>
        </p:txBody>
      </p:sp>
      <p:sp>
        <p:nvSpPr>
          <p:cNvPr id="6" name="Shape 26"/>
          <p:cNvSpPr txBox="1">
            <a:spLocks/>
          </p:cNvSpPr>
          <p:nvPr/>
        </p:nvSpPr>
        <p:spPr>
          <a:xfrm>
            <a:off x="1300478" y="7467645"/>
            <a:ext cx="10403844" cy="1219778"/>
          </a:xfrm>
          <a:prstGeom prst="rect">
            <a:avLst/>
          </a:prstGeom>
          <a:ln w="12700">
            <a:miter lim="400000"/>
          </a:ln>
          <a:extLst>
            <a:ext uri="{C572A759-6A51-4108-AA02-DFA0A04FC94B}">
              <ma14:wrappingTextBoxFlag xmlns="" xmlns:ma14="http://schemas.microsoft.com/office/mac/drawingml/2011/main" val="1"/>
            </a:ext>
          </a:extLst>
        </p:spPr>
        <p:txBody>
          <a:bodyPr lIns="48154" tIns="48154" rIns="48154" bIns="48154" anchor="ctr">
            <a:normAutofit/>
          </a:bodyPr>
          <a:lstStyle>
            <a:lvl1pPr marL="0" marR="0" indent="0" algn="ctr" defTabSz="553772" rtl="0" latinLnBrk="0">
              <a:lnSpc>
                <a:spcPct val="100000"/>
              </a:lnSpc>
              <a:spcBef>
                <a:spcPts val="0"/>
              </a:spcBef>
              <a:spcAft>
                <a:spcPts val="0"/>
              </a:spcAft>
              <a:buClrTx/>
              <a:buSzTx/>
              <a:buFontTx/>
              <a:buNone/>
              <a:tabLst/>
              <a:defRPr sz="4800" b="0" i="0" u="none" strike="noStrike" cap="none" spc="720" baseline="0">
                <a:ln>
                  <a:noFill/>
                </a:ln>
                <a:solidFill>
                  <a:srgbClr val="FFFFFF"/>
                </a:solidFill>
                <a:uFillTx/>
                <a:latin typeface="Montserrat Bold"/>
                <a:ea typeface="Montserrat Bold"/>
                <a:cs typeface="Montserrat Bold"/>
                <a:sym typeface="Montserrat Bold"/>
              </a:defRPr>
            </a:lvl1pPr>
            <a:lvl2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2pPr>
            <a:lvl3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3pPr>
            <a:lvl4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4pPr>
            <a:lvl5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5pPr>
            <a:lvl6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6pPr>
            <a:lvl7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7pPr>
            <a:lvl8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8pPr>
            <a:lvl9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9pPr>
          </a:lstStyle>
          <a:p>
            <a:r>
              <a:rPr lang="en-US" b="1" dirty="0"/>
              <a:t>Matthew </a:t>
            </a:r>
            <a:r>
              <a:rPr lang="en-US" b="1" dirty="0" smtClean="0"/>
              <a:t>4:3-4</a:t>
            </a:r>
            <a:endParaRPr lang="en-US" b="1" dirty="0"/>
          </a:p>
        </p:txBody>
      </p:sp>
      <p:sp>
        <p:nvSpPr>
          <p:cNvPr id="2" name="TextBox 1"/>
          <p:cNvSpPr txBox="1"/>
          <p:nvPr/>
        </p:nvSpPr>
        <p:spPr>
          <a:xfrm>
            <a:off x="2131322" y="292751"/>
            <a:ext cx="8742156" cy="1020578"/>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n-lt"/>
                <a:ea typeface="+mn-ea"/>
                <a:cs typeface="+mn-cs"/>
                <a:sym typeface="Helvetica Neue"/>
              </a:rPr>
              <a:t>Rely On God</a:t>
            </a:r>
            <a:endParaRPr kumimoji="0" lang="en-US" sz="60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n-lt"/>
              <a:ea typeface="+mn-ea"/>
              <a:cs typeface="+mn-cs"/>
              <a:sym typeface="Helvetica Neue"/>
            </a:endParaRPr>
          </a:p>
        </p:txBody>
      </p:sp>
    </p:spTree>
    <p:extLst>
      <p:ext uri="{BB962C8B-B14F-4D97-AF65-F5344CB8AC3E}">
        <p14:creationId xmlns:p14="http://schemas.microsoft.com/office/powerpoint/2010/main" val="2469420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80538" y="682267"/>
            <a:ext cx="6053959" cy="1205244"/>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Rely On God</a:t>
            </a:r>
            <a:endParaRPr kumimoji="0" lang="en-US" sz="72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
        <p:nvSpPr>
          <p:cNvPr id="3" name="TextBox 2"/>
          <p:cNvSpPr txBox="1"/>
          <p:nvPr/>
        </p:nvSpPr>
        <p:spPr>
          <a:xfrm>
            <a:off x="740979" y="2482899"/>
            <a:ext cx="7788166" cy="8359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Word Of God - Written</a:t>
            </a:r>
            <a:endParaRPr kumimoji="0" lang="en-US" sz="48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Tree>
    <p:extLst>
      <p:ext uri="{BB962C8B-B14F-4D97-AF65-F5344CB8AC3E}">
        <p14:creationId xmlns:p14="http://schemas.microsoft.com/office/powerpoint/2010/main" val="1040367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body" idx="4294967295"/>
          </p:nvPr>
        </p:nvSpPr>
        <p:spPr>
          <a:xfrm>
            <a:off x="570856" y="492805"/>
            <a:ext cx="11863089" cy="6899107"/>
          </a:xfrm>
          <a:prstGeom prst="rect">
            <a:avLst/>
          </a:prstGeom>
          <a:extLst>
            <a:ext uri="{C572A759-6A51-4108-AA02-DFA0A04FC94B}">
              <ma14:wrappingTextBoxFlag xmlns="" xmlns:ma14="http://schemas.microsoft.com/office/mac/drawingml/2011/main" val="1"/>
            </a:ext>
          </a:extLst>
        </p:spPr>
        <p:txBody>
          <a:bodyPr/>
          <a:lstStyle>
            <a:lvl1pPr marL="0" indent="0" algn="ctr">
              <a:buSzTx/>
              <a:buNone/>
              <a:defRPr sz="4800">
                <a:solidFill>
                  <a:srgbClr val="FFFFFF"/>
                </a:solidFill>
                <a:latin typeface="Montserrat Regular"/>
                <a:ea typeface="Montserrat Regular"/>
                <a:cs typeface="Montserrat Regular"/>
                <a:sym typeface="Montserrat Regular"/>
              </a:defRPr>
            </a:lvl1pPr>
          </a:lstStyle>
          <a:p>
            <a:r>
              <a:rPr lang="en-US" dirty="0" smtClean="0"/>
              <a:t>Word of God</a:t>
            </a:r>
          </a:p>
          <a:p>
            <a:r>
              <a:rPr lang="en-US" dirty="0" smtClean="0"/>
              <a:t>We </a:t>
            </a:r>
            <a:r>
              <a:rPr lang="en-US" dirty="0"/>
              <a:t>should no longer be children, tossed to and fro and carried about with every wind of doctrine, by the trickery of men, in the cunning craftiness of deceitful plotting, </a:t>
            </a:r>
            <a:endParaRPr dirty="0"/>
          </a:p>
        </p:txBody>
      </p:sp>
      <p:sp>
        <p:nvSpPr>
          <p:cNvPr id="6" name="Shape 26"/>
          <p:cNvSpPr txBox="1">
            <a:spLocks/>
          </p:cNvSpPr>
          <p:nvPr/>
        </p:nvSpPr>
        <p:spPr>
          <a:xfrm>
            <a:off x="1300478" y="7467645"/>
            <a:ext cx="10403844" cy="1219778"/>
          </a:xfrm>
          <a:prstGeom prst="rect">
            <a:avLst/>
          </a:prstGeom>
          <a:ln w="12700">
            <a:miter lim="400000"/>
          </a:ln>
          <a:extLst>
            <a:ext uri="{C572A759-6A51-4108-AA02-DFA0A04FC94B}">
              <ma14:wrappingTextBoxFlag xmlns="" xmlns:ma14="http://schemas.microsoft.com/office/mac/drawingml/2011/main" val="1"/>
            </a:ext>
          </a:extLst>
        </p:spPr>
        <p:txBody>
          <a:bodyPr lIns="48154" tIns="48154" rIns="48154" bIns="48154" anchor="ctr">
            <a:normAutofit/>
          </a:bodyPr>
          <a:lstStyle>
            <a:lvl1pPr marL="0" marR="0" indent="0" algn="ctr" defTabSz="553772" rtl="0" latinLnBrk="0">
              <a:lnSpc>
                <a:spcPct val="100000"/>
              </a:lnSpc>
              <a:spcBef>
                <a:spcPts val="0"/>
              </a:spcBef>
              <a:spcAft>
                <a:spcPts val="0"/>
              </a:spcAft>
              <a:buClrTx/>
              <a:buSzTx/>
              <a:buFontTx/>
              <a:buNone/>
              <a:tabLst/>
              <a:defRPr sz="4800" b="0" i="0" u="none" strike="noStrike" cap="none" spc="720" baseline="0">
                <a:ln>
                  <a:noFill/>
                </a:ln>
                <a:solidFill>
                  <a:srgbClr val="FFFFFF"/>
                </a:solidFill>
                <a:uFillTx/>
                <a:latin typeface="Montserrat Bold"/>
                <a:ea typeface="Montserrat Bold"/>
                <a:cs typeface="Montserrat Bold"/>
                <a:sym typeface="Montserrat Bold"/>
              </a:defRPr>
            </a:lvl1pPr>
            <a:lvl2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2pPr>
            <a:lvl3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3pPr>
            <a:lvl4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4pPr>
            <a:lvl5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5pPr>
            <a:lvl6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6pPr>
            <a:lvl7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7pPr>
            <a:lvl8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8pPr>
            <a:lvl9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9pPr>
          </a:lstStyle>
          <a:p>
            <a:r>
              <a:rPr lang="en-US" dirty="0"/>
              <a:t>Ephesians 4:14</a:t>
            </a:r>
          </a:p>
        </p:txBody>
      </p:sp>
      <p:sp>
        <p:nvSpPr>
          <p:cNvPr id="2" name="TextBox 1"/>
          <p:cNvSpPr txBox="1"/>
          <p:nvPr/>
        </p:nvSpPr>
        <p:spPr>
          <a:xfrm>
            <a:off x="2131322" y="292751"/>
            <a:ext cx="8742156" cy="1020578"/>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n-lt"/>
                <a:ea typeface="+mn-ea"/>
                <a:cs typeface="+mn-cs"/>
                <a:sym typeface="Helvetica Neue"/>
              </a:rPr>
              <a:t>Rely On God</a:t>
            </a:r>
            <a:endParaRPr kumimoji="0" lang="en-US" sz="60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n-lt"/>
              <a:ea typeface="+mn-ea"/>
              <a:cs typeface="+mn-cs"/>
              <a:sym typeface="Helvetica Neue"/>
            </a:endParaRPr>
          </a:p>
        </p:txBody>
      </p:sp>
    </p:spTree>
    <p:extLst>
      <p:ext uri="{BB962C8B-B14F-4D97-AF65-F5344CB8AC3E}">
        <p14:creationId xmlns:p14="http://schemas.microsoft.com/office/powerpoint/2010/main" val="13383840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80538" y="682267"/>
            <a:ext cx="6053959" cy="1205244"/>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Rely On God</a:t>
            </a:r>
            <a:endParaRPr kumimoji="0" lang="en-US" sz="72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
        <p:nvSpPr>
          <p:cNvPr id="3" name="TextBox 2"/>
          <p:cNvSpPr txBox="1"/>
          <p:nvPr/>
        </p:nvSpPr>
        <p:spPr>
          <a:xfrm>
            <a:off x="157656" y="2482899"/>
            <a:ext cx="9506606" cy="8359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l" defTabSz="553772"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    Presence of the Holy Spirt</a:t>
            </a:r>
            <a:endParaRPr kumimoji="0" lang="en-US" sz="48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Tree>
    <p:extLst>
      <p:ext uri="{BB962C8B-B14F-4D97-AF65-F5344CB8AC3E}">
        <p14:creationId xmlns:p14="http://schemas.microsoft.com/office/powerpoint/2010/main" val="4169793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body" idx="4294967295"/>
          </p:nvPr>
        </p:nvSpPr>
        <p:spPr>
          <a:xfrm>
            <a:off x="570856" y="1797269"/>
            <a:ext cx="11863089" cy="5594643"/>
          </a:xfrm>
          <a:prstGeom prst="rect">
            <a:avLst/>
          </a:prstGeom>
          <a:extLst>
            <a:ext uri="{C572A759-6A51-4108-AA02-DFA0A04FC94B}">
              <ma14:wrappingTextBoxFlag xmlns="" xmlns:ma14="http://schemas.microsoft.com/office/mac/drawingml/2011/main" val="1"/>
            </a:ext>
          </a:extLst>
        </p:spPr>
        <p:txBody>
          <a:bodyPr>
            <a:normAutofit fontScale="92500" lnSpcReduction="20000"/>
          </a:bodyPr>
          <a:lstStyle>
            <a:lvl1pPr marL="0" indent="0" algn="ctr">
              <a:buSzTx/>
              <a:buNone/>
              <a:defRPr sz="4800">
                <a:solidFill>
                  <a:srgbClr val="FFFFFF"/>
                </a:solidFill>
                <a:latin typeface="Montserrat Regular"/>
                <a:ea typeface="Montserrat Regular"/>
                <a:cs typeface="Montserrat Regular"/>
                <a:sym typeface="Montserrat Regular"/>
              </a:defRPr>
            </a:lvl1pPr>
          </a:lstStyle>
          <a:p>
            <a:r>
              <a:rPr lang="en-US" dirty="0" smtClean="0"/>
              <a:t>Presence of the Holy Spirit</a:t>
            </a:r>
          </a:p>
          <a:p>
            <a:r>
              <a:rPr lang="en-US" baseline="30000" dirty="0"/>
              <a:t> </a:t>
            </a:r>
            <a:r>
              <a:rPr lang="en-US" dirty="0"/>
              <a:t>But you are not in the flesh but in the Spirit, if indeed the Spirit of God dwells in you. Now if anyone does not have the Spirit of Christ, he is not His</a:t>
            </a:r>
            <a:r>
              <a:rPr lang="en-US" dirty="0" smtClean="0"/>
              <a:t>.</a:t>
            </a:r>
            <a:r>
              <a:rPr lang="en-US" baseline="30000" dirty="0"/>
              <a:t> </a:t>
            </a:r>
            <a:r>
              <a:rPr lang="en-US" dirty="0"/>
              <a:t>But if the Spirit of Him who raised Jesus from the dead dwells in you, He who raised Christ from the dead will also give life to your mortal bodies through His Spirit who dwells in you.</a:t>
            </a:r>
          </a:p>
        </p:txBody>
      </p:sp>
      <p:sp>
        <p:nvSpPr>
          <p:cNvPr id="6" name="Shape 26"/>
          <p:cNvSpPr txBox="1">
            <a:spLocks/>
          </p:cNvSpPr>
          <p:nvPr/>
        </p:nvSpPr>
        <p:spPr>
          <a:xfrm>
            <a:off x="1300478" y="7467645"/>
            <a:ext cx="10403844" cy="1219778"/>
          </a:xfrm>
          <a:prstGeom prst="rect">
            <a:avLst/>
          </a:prstGeom>
          <a:ln w="12700">
            <a:miter lim="400000"/>
          </a:ln>
          <a:extLst>
            <a:ext uri="{C572A759-6A51-4108-AA02-DFA0A04FC94B}">
              <ma14:wrappingTextBoxFlag xmlns="" xmlns:ma14="http://schemas.microsoft.com/office/mac/drawingml/2011/main" val="1"/>
            </a:ext>
          </a:extLst>
        </p:spPr>
        <p:txBody>
          <a:bodyPr lIns="48154" tIns="48154" rIns="48154" bIns="48154" anchor="ctr">
            <a:normAutofit/>
          </a:bodyPr>
          <a:lstStyle>
            <a:lvl1pPr marL="0" marR="0" indent="0" algn="ctr" defTabSz="553772" rtl="0" latinLnBrk="0">
              <a:lnSpc>
                <a:spcPct val="100000"/>
              </a:lnSpc>
              <a:spcBef>
                <a:spcPts val="0"/>
              </a:spcBef>
              <a:spcAft>
                <a:spcPts val="0"/>
              </a:spcAft>
              <a:buClrTx/>
              <a:buSzTx/>
              <a:buFontTx/>
              <a:buNone/>
              <a:tabLst/>
              <a:defRPr sz="4800" b="0" i="0" u="none" strike="noStrike" cap="none" spc="720" baseline="0">
                <a:ln>
                  <a:noFill/>
                </a:ln>
                <a:solidFill>
                  <a:srgbClr val="FFFFFF"/>
                </a:solidFill>
                <a:uFillTx/>
                <a:latin typeface="Montserrat Bold"/>
                <a:ea typeface="Montserrat Bold"/>
                <a:cs typeface="Montserrat Bold"/>
                <a:sym typeface="Montserrat Bold"/>
              </a:defRPr>
            </a:lvl1pPr>
            <a:lvl2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2pPr>
            <a:lvl3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3pPr>
            <a:lvl4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4pPr>
            <a:lvl5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5pPr>
            <a:lvl6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6pPr>
            <a:lvl7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7pPr>
            <a:lvl8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8pPr>
            <a:lvl9pPr marL="0" marR="0" indent="0" algn="ctr" defTabSz="553772" rtl="0" latinLnBrk="0">
              <a:lnSpc>
                <a:spcPct val="100000"/>
              </a:lnSpc>
              <a:spcBef>
                <a:spcPts val="0"/>
              </a:spcBef>
              <a:spcAft>
                <a:spcPts val="0"/>
              </a:spcAft>
              <a:buClrTx/>
              <a:buSzTx/>
              <a:buFontTx/>
              <a:buNone/>
              <a:tabLst/>
              <a:defRPr sz="4000" b="0" i="0" u="none" strike="noStrike" cap="none" spc="0" baseline="0">
                <a:ln>
                  <a:noFill/>
                </a:ln>
                <a:solidFill>
                  <a:srgbClr val="FF7E79"/>
                </a:solidFill>
                <a:uFillTx/>
                <a:latin typeface="Helvetica Light"/>
                <a:ea typeface="Helvetica Light"/>
                <a:cs typeface="Helvetica Light"/>
                <a:sym typeface="Helvetica Light"/>
              </a:defRPr>
            </a:lvl9pPr>
          </a:lstStyle>
          <a:p>
            <a:r>
              <a:rPr lang="en-US" dirty="0" smtClean="0"/>
              <a:t>Romans 8:9,11</a:t>
            </a:r>
            <a:endParaRPr lang="en-US" dirty="0"/>
          </a:p>
        </p:txBody>
      </p:sp>
      <p:sp>
        <p:nvSpPr>
          <p:cNvPr id="2" name="TextBox 1"/>
          <p:cNvSpPr txBox="1"/>
          <p:nvPr/>
        </p:nvSpPr>
        <p:spPr>
          <a:xfrm>
            <a:off x="2131322" y="292751"/>
            <a:ext cx="8742156" cy="1020578"/>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n-lt"/>
                <a:ea typeface="+mn-ea"/>
                <a:cs typeface="+mn-cs"/>
                <a:sym typeface="Helvetica Neue"/>
              </a:rPr>
              <a:t>Rely On God</a:t>
            </a:r>
            <a:endParaRPr kumimoji="0" lang="en-US" sz="60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n-lt"/>
              <a:ea typeface="+mn-ea"/>
              <a:cs typeface="+mn-cs"/>
              <a:sym typeface="Helvetica Neue"/>
            </a:endParaRPr>
          </a:p>
        </p:txBody>
      </p:sp>
    </p:spTree>
    <p:extLst>
      <p:ext uri="{BB962C8B-B14F-4D97-AF65-F5344CB8AC3E}">
        <p14:creationId xmlns:p14="http://schemas.microsoft.com/office/powerpoint/2010/main" val="940717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80538" y="682267"/>
            <a:ext cx="6053959" cy="1205244"/>
          </a:xfrm>
          <a:prstGeom prst="rect">
            <a:avLst/>
          </a:prstGeom>
          <a:solidFill>
            <a:schemeClr val="tx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53772"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Rely On God</a:t>
            </a:r>
            <a:endParaRPr kumimoji="0" lang="en-US" sz="72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
        <p:nvSpPr>
          <p:cNvPr id="3" name="TextBox 2"/>
          <p:cNvSpPr txBox="1"/>
          <p:nvPr/>
        </p:nvSpPr>
        <p:spPr>
          <a:xfrm>
            <a:off x="157656" y="2482899"/>
            <a:ext cx="9506606" cy="8359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l" defTabSz="553772"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smtClean="0">
                <a:ln>
                  <a:noFill/>
                </a:ln>
                <a:solidFill>
                  <a:schemeClr val="bg1"/>
                </a:solidFill>
                <a:effectLst>
                  <a:outerShdw blurRad="38100" dist="38100" dir="2700000" algn="tl">
                    <a:srgbClr val="000000">
                      <a:alpha val="43137"/>
                    </a:srgbClr>
                  </a:outerShdw>
                </a:effectLst>
                <a:uFillTx/>
                <a:latin typeface="Montserrat Regular"/>
                <a:sym typeface="Helvetica Neue"/>
              </a:rPr>
              <a:t>    God Has Our Back</a:t>
            </a:r>
            <a:endParaRPr kumimoji="0" lang="en-US" sz="48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Montserrat Regular"/>
              <a:sym typeface="Helvetica Neue"/>
            </a:endParaRPr>
          </a:p>
        </p:txBody>
      </p:sp>
    </p:spTree>
    <p:extLst>
      <p:ext uri="{BB962C8B-B14F-4D97-AF65-F5344CB8AC3E}">
        <p14:creationId xmlns:p14="http://schemas.microsoft.com/office/powerpoint/2010/main" val="1337563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dist="12700" dir="54000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25400" dist="12700" dir="5400000" rotWithShape="0">
            <a:srgbClr val="000000">
              <a:alpha val="50000"/>
            </a:srgbClr>
          </a:outerShdw>
        </a:effectLst>
        <a:sp3d/>
      </a:spPr>
      <a:bodyPr rot="0" spcFirstLastPara="1" vertOverflow="overflow" horzOverflow="overflow" vert="horz" wrap="square" lIns="48154" tIns="48154" rIns="48154" bIns="48154" numCol="1" spcCol="38100" rtlCol="0" anchor="ctr">
        <a:spAutoFit/>
      </a:bodyPr>
      <a:lstStyle>
        <a:def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25400" dist="127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154" tIns="48154" rIns="48154" bIns="48154" numCol="1" spcCol="38100" rtlCol="0" anchor="ctr">
        <a:spAutoFit/>
      </a:bodyPr>
      <a:lstStyle>
        <a:def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dist="12700" dir="54000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25400" dist="12700" dir="5400000" rotWithShape="0">
            <a:srgbClr val="000000">
              <a:alpha val="50000"/>
            </a:srgbClr>
          </a:outerShdw>
        </a:effectLst>
        <a:sp3d/>
      </a:spPr>
      <a:bodyPr rot="0" spcFirstLastPara="1" vertOverflow="overflow" horzOverflow="overflow" vert="horz" wrap="square" lIns="48154" tIns="48154" rIns="48154" bIns="48154" numCol="1" spcCol="38100" rtlCol="0" anchor="ctr">
        <a:spAutoFit/>
      </a:bodyPr>
      <a:lstStyle>
        <a:def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25400" dist="127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154" tIns="48154" rIns="48154" bIns="48154" numCol="1" spcCol="38100" rtlCol="0" anchor="ctr">
        <a:spAutoFit/>
      </a:bodyPr>
      <a:lstStyle>
        <a:defPPr marL="0" marR="0" indent="0" algn="ctr" defTabSz="55377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765</TotalTime>
  <Words>234</Words>
  <Application>Microsoft Office PowerPoint</Application>
  <PresentationFormat>Custom</PresentationFormat>
  <Paragraphs>52</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Smith</dc:creator>
  <cp:lastModifiedBy>GBC</cp:lastModifiedBy>
  <cp:revision>21</cp:revision>
  <cp:lastPrinted>2017-07-02T14:40:33Z</cp:lastPrinted>
  <dcterms:modified xsi:type="dcterms:W3CDTF">2017-07-02T15:44:08Z</dcterms:modified>
</cp:coreProperties>
</file>