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83" r:id="rId2"/>
    <p:sldId id="270" r:id="rId3"/>
    <p:sldId id="257" r:id="rId4"/>
    <p:sldId id="269" r:id="rId5"/>
    <p:sldId id="271" r:id="rId6"/>
    <p:sldId id="280" r:id="rId7"/>
    <p:sldId id="274" r:id="rId8"/>
    <p:sldId id="281" r:id="rId9"/>
    <p:sldId id="267" r:id="rId10"/>
    <p:sldId id="276" r:id="rId11"/>
    <p:sldId id="273" r:id="rId12"/>
    <p:sldId id="282" r:id="rId13"/>
  </p:sldIdLst>
  <p:sldSz cx="13004800" cy="92456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1pPr>
    <a:lvl2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2pPr>
    <a:lvl3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3pPr>
    <a:lvl4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4pPr>
    <a:lvl5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5pPr>
    <a:lvl6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6pPr>
    <a:lvl7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7pPr>
    <a:lvl8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8pPr>
    <a:lvl9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1030" autoAdjust="0"/>
  </p:normalViewPr>
  <p:slideViewPr>
    <p:cSldViewPr snapToGrid="0" snapToObjects="1">
      <p:cViewPr>
        <p:scale>
          <a:sx n="50" d="100"/>
          <a:sy n="50" d="100"/>
        </p:scale>
        <p:origin x="-480" y="-192"/>
      </p:cViewPr>
      <p:guideLst>
        <p:guide orient="horz" pos="2912"/>
        <p:guide pos="409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6" d="100"/>
          <a:sy n="56" d="100"/>
        </p:scale>
        <p:origin x="-285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069975" y="701675"/>
            <a:ext cx="4937125" cy="3511550"/>
          </a:xfrm>
          <a:prstGeom prst="rect">
            <a:avLst/>
          </a:prstGeom>
        </p:spPr>
        <p:txBody>
          <a:bodyPr lIns="93936" tIns="46968" rIns="93936" bIns="46968"/>
          <a:lstStyle/>
          <a:p>
            <a:endParaRPr/>
          </a:p>
        </p:txBody>
      </p:sp>
      <p:sp>
        <p:nvSpPr>
          <p:cNvPr id="18" name="Shape 18"/>
          <p:cNvSpPr>
            <a:spLocks noGrp="1"/>
          </p:cNvSpPr>
          <p:nvPr>
            <p:ph type="body" sz="quarter" idx="1"/>
          </p:nvPr>
        </p:nvSpPr>
        <p:spPr>
          <a:xfrm>
            <a:off x="943610" y="4447461"/>
            <a:ext cx="5189855" cy="4213384"/>
          </a:xfrm>
          <a:prstGeom prst="rect">
            <a:avLst/>
          </a:prstGeom>
        </p:spPr>
        <p:txBody>
          <a:bodyPr lIns="93936" tIns="46968" rIns="93936" bIns="46968"/>
          <a:lstStyle/>
          <a:p>
            <a:endParaRPr/>
          </a:p>
        </p:txBody>
      </p:sp>
    </p:spTree>
    <p:extLst>
      <p:ext uri="{BB962C8B-B14F-4D97-AF65-F5344CB8AC3E}">
        <p14:creationId xmlns:p14="http://schemas.microsoft.com/office/powerpoint/2010/main" val="263893542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r>
              <a:rPr lang="en-US" sz="1200" dirty="0"/>
              <a:t>YWHW – and Elohim together </a:t>
            </a:r>
          </a:p>
        </p:txBody>
      </p:sp>
    </p:spTree>
    <p:extLst>
      <p:ext uri="{BB962C8B-B14F-4D97-AF65-F5344CB8AC3E}">
        <p14:creationId xmlns:p14="http://schemas.microsoft.com/office/powerpoint/2010/main" val="124595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221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9495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r>
              <a:rPr lang="en-US" sz="1200" dirty="0" smtClean="0"/>
              <a:t>Myth Buster</a:t>
            </a:r>
          </a:p>
          <a:p>
            <a:endParaRPr lang="en-US" sz="1200" dirty="0" smtClean="0"/>
          </a:p>
          <a:p>
            <a:r>
              <a:rPr lang="en-US" sz="1200" dirty="0" smtClean="0"/>
              <a:t>Christ Took Our Punishment</a:t>
            </a:r>
          </a:p>
          <a:p>
            <a:r>
              <a:rPr lang="en-US" sz="1200" dirty="0" smtClean="0"/>
              <a:t>After Salvation God No Longer Sees Us As Sinners – Exchanged Life</a:t>
            </a:r>
          </a:p>
          <a:p>
            <a:r>
              <a:rPr lang="en-US" sz="1200" dirty="0" smtClean="0"/>
              <a:t>Sin – one who is share less ( does not have a share in )</a:t>
            </a:r>
          </a:p>
          <a:p>
            <a:endParaRPr lang="en-US" sz="1200" dirty="0"/>
          </a:p>
        </p:txBody>
      </p:sp>
    </p:spTree>
    <p:extLst>
      <p:ext uri="{BB962C8B-B14F-4D97-AF65-F5344CB8AC3E}">
        <p14:creationId xmlns:p14="http://schemas.microsoft.com/office/powerpoint/2010/main" val="5954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r>
              <a:rPr lang="en-US" sz="1200" dirty="0" smtClean="0"/>
              <a:t>Once I Have Excepted Christ as My Savior I will No Longer Have Problems</a:t>
            </a:r>
          </a:p>
          <a:p>
            <a:endParaRPr lang="en-US" sz="1200" dirty="0" smtClean="0"/>
          </a:p>
          <a:p>
            <a:r>
              <a:rPr lang="en-US" sz="1200" dirty="0" smtClean="0"/>
              <a:t>Prosperity message – If you are being a “good Christian” God will reward you with Physical wealth, health and prosperity</a:t>
            </a:r>
            <a:endParaRPr lang="en-US" sz="1200" dirty="0"/>
          </a:p>
        </p:txBody>
      </p:sp>
    </p:spTree>
    <p:extLst>
      <p:ext uri="{BB962C8B-B14F-4D97-AF65-F5344CB8AC3E}">
        <p14:creationId xmlns:p14="http://schemas.microsoft.com/office/powerpoint/2010/main" val="207402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r>
              <a:rPr lang="en-US" sz="1200" dirty="0" smtClean="0"/>
              <a:t>Myth Buster</a:t>
            </a:r>
          </a:p>
          <a:p>
            <a:endParaRPr lang="en-US" sz="1200" dirty="0" smtClean="0"/>
          </a:p>
          <a:p>
            <a:r>
              <a:rPr lang="en-US" sz="1200" dirty="0" smtClean="0"/>
              <a:t>Free Will is Still A Reality</a:t>
            </a:r>
          </a:p>
          <a:p>
            <a:r>
              <a:rPr lang="en-US" sz="1200" dirty="0" smtClean="0"/>
              <a:t>We can make choices that effect our circumstances</a:t>
            </a:r>
          </a:p>
          <a:p>
            <a:endParaRPr lang="en-US" sz="1200" dirty="0" smtClean="0"/>
          </a:p>
          <a:p>
            <a:r>
              <a:rPr lang="en-US" sz="1200" dirty="0" smtClean="0"/>
              <a:t>We Live in Bodies of Flesh And Are Susceptible To The infirmities of the Flesh</a:t>
            </a:r>
          </a:p>
          <a:p>
            <a:endParaRPr lang="en-US" sz="1200" dirty="0" smtClean="0"/>
          </a:p>
          <a:p>
            <a:r>
              <a:rPr lang="en-US" sz="1200" dirty="0" smtClean="0"/>
              <a:t>Romans 8: 17-18 </a:t>
            </a:r>
          </a:p>
          <a:p>
            <a:r>
              <a:rPr lang="en-US" sz="1200" dirty="0" smtClean="0"/>
              <a:t>17 and if children, then heirs—heirs of God and joint heirs with Christ, if indeed we suffer with Him, that we may also be glorified together.</a:t>
            </a:r>
          </a:p>
          <a:p>
            <a:r>
              <a:rPr lang="en-US" sz="1200" dirty="0" smtClean="0"/>
              <a:t>18 For I consider that the sufferings of this present time are not worthy to be compared with the glory which shall be revealed in us. </a:t>
            </a:r>
          </a:p>
          <a:p>
            <a:r>
              <a:rPr lang="en-US" sz="1200" dirty="0" smtClean="0"/>
              <a:t>2 Corinthians 11:23-29</a:t>
            </a:r>
          </a:p>
          <a:p>
            <a:r>
              <a:rPr lang="en-US" sz="1200" dirty="0" smtClean="0"/>
              <a:t> in labors more abundant, in stripes above measure, in prisons more frequently, in deaths often. 24 From the Jews five times I received forty stripes minus one. 25 Three times I was beaten with rods; once I was stoned; three times I was shipwrecked; a night and a day I have been in the deep; 26 in journeys often, in perils of waters, in perils of robbers, in perils of my own countrymen, in perils of the Gentiles, in perils in the city, in perils in the wilderness, in perils in the sea, in perils among false brethren; 27 in weariness and toil, in sleeplessness often, in hunger and thirst, in </a:t>
            </a:r>
            <a:r>
              <a:rPr lang="en-US" sz="1200" dirty="0" err="1" smtClean="0"/>
              <a:t>fastings</a:t>
            </a:r>
            <a:r>
              <a:rPr lang="en-US" sz="1200" dirty="0" smtClean="0"/>
              <a:t> often, in cold and nakedness— 28 besides the other things, what comes upon me daily: my deep concern for all the churches. 29 Who is weak, and I am not weak? Who is made to stumble, and I do not burn with indignation?</a:t>
            </a:r>
          </a:p>
        </p:txBody>
      </p:sp>
    </p:spTree>
    <p:extLst>
      <p:ext uri="{BB962C8B-B14F-4D97-AF65-F5344CB8AC3E}">
        <p14:creationId xmlns:p14="http://schemas.microsoft.com/office/powerpoint/2010/main" val="5954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652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r>
              <a:rPr lang="en-US" sz="1200" dirty="0" smtClean="0"/>
              <a:t>Myth Buster</a:t>
            </a:r>
          </a:p>
          <a:p>
            <a:endParaRPr lang="en-US" sz="1200" dirty="0" smtClean="0"/>
          </a:p>
          <a:p>
            <a:r>
              <a:rPr lang="en-US" sz="1200" dirty="0" smtClean="0"/>
              <a:t>Ephesians 1:3</a:t>
            </a:r>
          </a:p>
          <a:p>
            <a:r>
              <a:rPr lang="en-US" sz="1200" dirty="0" smtClean="0"/>
              <a:t>[ Redemption in Christ ] Blessed be the God and Father of our Lord Jesus Christ, who has blessed us with every spiritual blessing in the heavenly places in Christ,</a:t>
            </a:r>
          </a:p>
          <a:p>
            <a:endParaRPr lang="en-US" sz="1200" dirty="0" smtClean="0"/>
          </a:p>
          <a:p>
            <a:r>
              <a:rPr lang="en-US" sz="1200" dirty="0" smtClean="0"/>
              <a:t>Romans 8:28</a:t>
            </a:r>
          </a:p>
          <a:p>
            <a:r>
              <a:rPr lang="en-US" sz="1200" dirty="0" smtClean="0"/>
              <a:t>And we know that all things work together for good to those who love God</a:t>
            </a:r>
            <a:endParaRPr lang="en-US" sz="1200" dirty="0"/>
          </a:p>
        </p:txBody>
      </p:sp>
    </p:spTree>
    <p:extLst>
      <p:ext uri="{BB962C8B-B14F-4D97-AF65-F5344CB8AC3E}">
        <p14:creationId xmlns:p14="http://schemas.microsoft.com/office/powerpoint/2010/main" val="5954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837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r>
              <a:rPr lang="en-US" dirty="0" smtClean="0"/>
              <a:t>Galatians 3:28</a:t>
            </a:r>
          </a:p>
          <a:p>
            <a:r>
              <a:rPr lang="en-US" dirty="0" smtClean="0"/>
              <a:t>There is neither Jew nor Greek, there is neither slave nor free, there is neither male nor female; for you are all one in Christ Jesus.</a:t>
            </a:r>
          </a:p>
          <a:p>
            <a:r>
              <a:rPr lang="en-US" dirty="0" smtClean="0"/>
              <a:t> </a:t>
            </a:r>
          </a:p>
          <a:p>
            <a:pPr marL="342900" indent="-342900">
              <a:buFontTx/>
              <a:buChar char="-"/>
            </a:pPr>
            <a:r>
              <a:rPr lang="en-US" dirty="0" smtClean="0"/>
              <a:t>Not that Men and Women are not different and</a:t>
            </a:r>
            <a:r>
              <a:rPr lang="en-US" baseline="0" dirty="0" smtClean="0"/>
              <a:t> may be even suited for different jobs because there are distinct gender differences </a:t>
            </a:r>
          </a:p>
          <a:p>
            <a:pPr marL="0" indent="0">
              <a:buFontTx/>
              <a:buNone/>
            </a:pPr>
            <a:r>
              <a:rPr lang="en-US" baseline="0" dirty="0" smtClean="0"/>
              <a:t>         Not better or worse different </a:t>
            </a:r>
          </a:p>
          <a:p>
            <a:pPr marL="0" indent="0">
              <a:buFontTx/>
              <a:buNone/>
            </a:pPr>
            <a:endParaRPr lang="en-US" baseline="0" dirty="0" smtClean="0"/>
          </a:p>
          <a:p>
            <a:pPr marL="0" indent="0">
              <a:buFontTx/>
              <a:buNone/>
            </a:pPr>
            <a:r>
              <a:rPr lang="en-US" baseline="0" dirty="0" smtClean="0"/>
              <a:t>Many people have miss translated and misunderstood a few key verses that have given Christians the attitude that Men are superior to Women. When from the very beginning they were made distinct to complement and complete each other</a:t>
            </a:r>
          </a:p>
          <a:p>
            <a:pPr marL="0" indent="0">
              <a:buFontTx/>
              <a:buNone/>
            </a:pPr>
            <a:r>
              <a:rPr lang="en-US" baseline="0" dirty="0" smtClean="0"/>
              <a:t>It is not good for (Anthropos) to be alone so from Anthropos He separated the Genders so together they make up the image of God </a:t>
            </a:r>
            <a:endParaRPr lang="en-US" dirty="0"/>
          </a:p>
        </p:txBody>
      </p:sp>
    </p:spTree>
    <p:extLst>
      <p:ext uri="{BB962C8B-B14F-4D97-AF65-F5344CB8AC3E}">
        <p14:creationId xmlns:p14="http://schemas.microsoft.com/office/powerpoint/2010/main" val="152291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Happy Valentines Day">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948462" y="1320121"/>
            <a:ext cx="10403841" cy="1685072"/>
          </a:xfrm>
          <a:prstGeom prst="rect">
            <a:avLst/>
          </a:prstGeom>
          <a:ln w="12700">
            <a:miter lim="400000"/>
          </a:ln>
        </p:spPr>
        <p:txBody>
          <a:bodyPr lIns="48154" tIns="48154" rIns="48154" bIns="48154" anchor="ctr">
            <a:normAutofit/>
          </a:bodyPr>
          <a:lstStyle/>
          <a:p>
            <a:endParaRPr/>
          </a:p>
        </p:txBody>
      </p:sp>
      <p:sp>
        <p:nvSpPr>
          <p:cNvPr id="3" name="Shape 3"/>
          <p:cNvSpPr>
            <a:spLocks noGrp="1"/>
          </p:cNvSpPr>
          <p:nvPr>
            <p:ph type="body" idx="1"/>
          </p:nvPr>
        </p:nvSpPr>
        <p:spPr>
          <a:xfrm>
            <a:off x="7258755" y="3005192"/>
            <a:ext cx="5093548" cy="5906167"/>
          </a:xfrm>
          <a:prstGeom prst="rect">
            <a:avLst/>
          </a:prstGeom>
          <a:ln w="12700">
            <a:miter lim="400000"/>
          </a:ln>
        </p:spPr>
        <p:txBody>
          <a:bodyPr lIns="48154" tIns="48154" rIns="48154" bIns="48154" anchor="ctr">
            <a:normAutofit/>
          </a:bodyPr>
          <a:lstStyle/>
          <a:p>
            <a:endParaRPr/>
          </a:p>
        </p:txBody>
      </p:sp>
      <p:sp>
        <p:nvSpPr>
          <p:cNvPr id="4" name="Shape 4"/>
          <p:cNvSpPr>
            <a:spLocks noGrp="1"/>
          </p:cNvSpPr>
          <p:nvPr>
            <p:ph type="sldNum" sz="quarter" idx="2"/>
          </p:nvPr>
        </p:nvSpPr>
        <p:spPr>
          <a:xfrm>
            <a:off x="6328897" y="8770077"/>
            <a:ext cx="334967" cy="324909"/>
          </a:xfrm>
          <a:prstGeom prst="rect">
            <a:avLst/>
          </a:prstGeom>
          <a:ln w="12700">
            <a:miter lim="400000"/>
          </a:ln>
        </p:spPr>
        <p:txBody>
          <a:bodyPr wrap="none" lIns="48154" tIns="48154" rIns="48154" bIns="48154">
            <a:spAutoFit/>
          </a:bodyPr>
          <a:lstStyle>
            <a:lvl1pPr>
              <a:defRPr sz="1600">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p:titleStyle>
    <p:bodyStyle>
      <a:lvl1pPr marL="419803" marR="0" indent="-419803"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1pPr>
      <a:lvl2pPr marL="864304" marR="0" indent="-419803"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2pPr>
      <a:lvl3pPr marL="1308804"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3pPr>
      <a:lvl4pPr marL="1753304"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4pPr>
      <a:lvl5pPr marL="2197804"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5pPr>
      <a:lvl6pPr marL="2642304"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6pPr>
      <a:lvl7pPr marL="3086804"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7pPr>
      <a:lvl8pPr marL="3531303"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8pPr>
      <a:lvl9pPr marL="3975803" marR="0" indent="-419803"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1pPr>
      <a:lvl2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2pPr>
      <a:lvl3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3pPr>
      <a:lvl4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4pPr>
      <a:lvl5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5pPr>
      <a:lvl6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6pPr>
      <a:lvl7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7pPr>
      <a:lvl8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8pPr>
      <a:lvl9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A27A086-51A8-4CB7-BA47-5D5592B4EC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6547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body" idx="4294967295"/>
          </p:nvPr>
        </p:nvSpPr>
        <p:spPr>
          <a:xfrm>
            <a:off x="570856" y="1513490"/>
            <a:ext cx="11863089" cy="4995553"/>
          </a:xfrm>
          <a:prstGeom prst="rect">
            <a:avLst/>
          </a:prstGeom>
          <a:extLst>
            <a:ext uri="{C572A759-6A51-4108-AA02-DFA0A04FC94B}">
              <ma14:wrappingTextBoxFlag xmlns:ma14="http://schemas.microsoft.com/office/mac/drawingml/2011/main" xmlns="" val="1"/>
            </a:ext>
          </a:extLst>
        </p:spPr>
        <p:txBody>
          <a:bodyPr>
            <a:normAutofit/>
          </a:bodyPr>
          <a:lstStyle>
            <a:lvl1pPr marL="0" indent="0" algn="ctr">
              <a:buSzTx/>
              <a:buNone/>
              <a:defRPr sz="4800">
                <a:solidFill>
                  <a:srgbClr val="FFFFFF"/>
                </a:solidFill>
                <a:latin typeface="Montserrat Regular"/>
                <a:ea typeface="Montserrat Regular"/>
                <a:cs typeface="Montserrat Regular"/>
                <a:sym typeface="Montserrat Regular"/>
              </a:defRPr>
            </a:lvl1pPr>
          </a:lstStyle>
          <a:p>
            <a:r>
              <a:rPr lang="en-US" b="1" dirty="0">
                <a:effectLst>
                  <a:outerShdw blurRad="38100" dist="38100" dir="2700000" algn="tl">
                    <a:srgbClr val="000000">
                      <a:alpha val="43137"/>
                    </a:srgbClr>
                  </a:outerShdw>
                </a:effectLst>
              </a:rPr>
              <a:t>Galatians 3:28</a:t>
            </a:r>
          </a:p>
          <a:p>
            <a:r>
              <a:rPr lang="en-US" b="1" dirty="0" smtClean="0">
                <a:effectLst>
                  <a:outerShdw blurRad="38100" dist="38100" dir="2700000" algn="tl">
                    <a:srgbClr val="000000">
                      <a:alpha val="43137"/>
                    </a:srgbClr>
                  </a:outerShdw>
                </a:effectLst>
              </a:rPr>
              <a:t>there </a:t>
            </a:r>
            <a:r>
              <a:rPr lang="en-US" b="1" dirty="0">
                <a:effectLst>
                  <a:outerShdw blurRad="38100" dist="38100" dir="2700000" algn="tl">
                    <a:srgbClr val="000000">
                      <a:alpha val="43137"/>
                    </a:srgbClr>
                  </a:outerShdw>
                </a:effectLst>
              </a:rPr>
              <a:t>is neither male nor female; for you are all one in Christ Jesus.</a:t>
            </a:r>
          </a:p>
        </p:txBody>
      </p:sp>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r>
              <a:rPr lang="en-US" b="1" dirty="0">
                <a:effectLst>
                  <a:outerShdw blurRad="38100" dist="38100" dir="2700000" algn="tl">
                    <a:srgbClr val="000000">
                      <a:alpha val="43137"/>
                    </a:srgbClr>
                  </a:outerShdw>
                </a:effectLst>
              </a:rPr>
              <a:t>Galatians 3:28</a:t>
            </a:r>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Reality With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Tree>
    <p:extLst>
      <p:ext uri="{BB962C8B-B14F-4D97-AF65-F5344CB8AC3E}">
        <p14:creationId xmlns:p14="http://schemas.microsoft.com/office/powerpoint/2010/main" val="2197484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body" idx="4294967295"/>
          </p:nvPr>
        </p:nvSpPr>
        <p:spPr>
          <a:xfrm>
            <a:off x="481621" y="2207172"/>
            <a:ext cx="12041558" cy="4995553"/>
          </a:xfrm>
          <a:prstGeom prst="rect">
            <a:avLst/>
          </a:prstGeom>
          <a:extLst>
            <a:ext uri="{C572A759-6A51-4108-AA02-DFA0A04FC94B}">
              <ma14:wrappingTextBoxFlag xmlns:ma14="http://schemas.microsoft.com/office/mac/drawingml/2011/main" xmlns="" val="1"/>
            </a:ext>
          </a:extLst>
        </p:spPr>
        <p:txBody>
          <a:bodyPr>
            <a:noAutofit/>
          </a:bodyPr>
          <a:lstStyle>
            <a:lvl1pPr marL="0" indent="0" algn="ctr">
              <a:buSzTx/>
              <a:buNone/>
              <a:defRPr sz="4800">
                <a:solidFill>
                  <a:srgbClr val="FFFFFF"/>
                </a:solidFill>
                <a:latin typeface="Montserrat Regular"/>
                <a:ea typeface="Montserrat Regular"/>
                <a:cs typeface="Montserrat Regular"/>
                <a:sym typeface="Montserrat Regular"/>
              </a:defRPr>
            </a:lvl1pPr>
          </a:lstStyle>
          <a:p>
            <a:pPr marL="685800" indent="-685800" algn="l">
              <a:buFont typeface="Wingdings" panose="05000000000000000000" pitchFamily="2" charset="2"/>
              <a:buChar char="Ø"/>
            </a:pPr>
            <a:r>
              <a:rPr lang="en-US" sz="4400" b="1" dirty="0" smtClean="0">
                <a:effectLst>
                  <a:outerShdw blurRad="38100" dist="38100" dir="2700000" algn="tl">
                    <a:srgbClr val="000000">
                      <a:alpha val="43137"/>
                    </a:srgbClr>
                  </a:outerShdw>
                </a:effectLst>
              </a:rPr>
              <a:t> God Has Our Best Interest At Heart</a:t>
            </a:r>
          </a:p>
          <a:p>
            <a:pPr marL="685800" indent="-685800" algn="l">
              <a:buFont typeface="Wingdings" panose="05000000000000000000" pitchFamily="2" charset="2"/>
              <a:buChar char="Ø"/>
            </a:pPr>
            <a:r>
              <a:rPr lang="en-US" sz="4400" b="1" baseline="30000" dirty="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We Are Blessed And God Sees Us as His  </a:t>
            </a:r>
          </a:p>
          <a:p>
            <a:pPr algn="l"/>
            <a:r>
              <a:rPr lang="en-US" sz="4400" b="1" dirty="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      Dear Children</a:t>
            </a:r>
          </a:p>
          <a:p>
            <a:pPr marL="685800" indent="-685800" algn="l">
              <a:buFont typeface="Wingdings" panose="05000000000000000000" pitchFamily="2" charset="2"/>
              <a:buChar char="Ø"/>
            </a:pPr>
            <a:r>
              <a:rPr lang="en-US" sz="4400" b="1" dirty="0" smtClean="0">
                <a:effectLst>
                  <a:outerShdw blurRad="38100" dist="38100" dir="2700000" algn="tl">
                    <a:srgbClr val="000000">
                      <a:alpha val="43137"/>
                    </a:srgbClr>
                  </a:outerShdw>
                </a:effectLst>
              </a:rPr>
              <a:t>Being A Christian Is Great</a:t>
            </a:r>
          </a:p>
          <a:p>
            <a:pPr marL="685800" indent="-685800" algn="l">
              <a:buFont typeface="Wingdings" panose="05000000000000000000" pitchFamily="2" charset="2"/>
              <a:buChar char="Ø"/>
            </a:pPr>
            <a:r>
              <a:rPr lang="en-US" sz="4400" b="1" dirty="0" smtClean="0">
                <a:effectLst>
                  <a:outerShdw blurRad="38100" dist="38100" dir="2700000" algn="tl">
                    <a:srgbClr val="000000">
                      <a:alpha val="43137"/>
                    </a:srgbClr>
                  </a:outerShdw>
                </a:effectLst>
              </a:rPr>
              <a:t>Following Christ Is The Way To Find Real Peace and Joy</a:t>
            </a:r>
            <a:endParaRPr lang="en-US" sz="4400" b="1" dirty="0">
              <a:effectLst>
                <a:outerShdw blurRad="38100" dist="38100" dir="2700000" algn="tl">
                  <a:srgbClr val="000000">
                    <a:alpha val="43137"/>
                  </a:srgbClr>
                </a:outerShdw>
              </a:effectLst>
            </a:endParaRPr>
          </a:p>
        </p:txBody>
      </p:sp>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endParaRPr lang="en-US" dirty="0"/>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Reality With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Tree>
    <p:extLst>
      <p:ext uri="{BB962C8B-B14F-4D97-AF65-F5344CB8AC3E}">
        <p14:creationId xmlns:p14="http://schemas.microsoft.com/office/powerpoint/2010/main" val="1377415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animEffect transition="in" filter="barn(inVertical)">
                                      <p:cBhvr>
                                        <p:cTn id="7" dur="500"/>
                                        <p:tgtEl>
                                          <p:spTgt spid="30">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0">
                                            <p:txEl>
                                              <p:pRg st="2" end="2"/>
                                            </p:txEl>
                                          </p:spTgt>
                                        </p:tgtEl>
                                        <p:attrNameLst>
                                          <p:attrName>style.visibility</p:attrName>
                                        </p:attrNameLst>
                                      </p:cBhvr>
                                      <p:to>
                                        <p:strVal val="visible"/>
                                      </p:to>
                                    </p:set>
                                    <p:animEffect transition="in" filter="barn(inVertical)">
                                      <p:cBhvr>
                                        <p:cTn id="10" dur="500"/>
                                        <p:tgtEl>
                                          <p:spTgt spid="3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
                                            <p:txEl>
                                              <p:pRg st="3" end="3"/>
                                            </p:txEl>
                                          </p:spTgt>
                                        </p:tgtEl>
                                        <p:attrNameLst>
                                          <p:attrName>style.visibility</p:attrName>
                                        </p:attrNameLst>
                                      </p:cBhvr>
                                      <p:to>
                                        <p:strVal val="visible"/>
                                      </p:to>
                                    </p:set>
                                    <p:animEffect transition="in" filter="barn(inVertical)">
                                      <p:cBhvr>
                                        <p:cTn id="15" dur="500"/>
                                        <p:tgtEl>
                                          <p:spTgt spid="3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xEl>
                                              <p:pRg st="4" end="4"/>
                                            </p:txEl>
                                          </p:spTgt>
                                        </p:tgtEl>
                                        <p:attrNameLst>
                                          <p:attrName>style.visibility</p:attrName>
                                        </p:attrNameLst>
                                      </p:cBhvr>
                                      <p:to>
                                        <p:strVal val="visible"/>
                                      </p:to>
                                    </p:set>
                                    <p:animEffect transition="in" filter="barn(inVertical)">
                                      <p:cBhvr>
                                        <p:cTn id="2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A27A086-51A8-4CB7-BA47-5D5592B4EC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476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31020" y="682267"/>
            <a:ext cx="8103477"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Reality With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4" name="TextBox 3"/>
          <p:cNvSpPr txBox="1"/>
          <p:nvPr/>
        </p:nvSpPr>
        <p:spPr>
          <a:xfrm>
            <a:off x="457200" y="3281373"/>
            <a:ext cx="9948041" cy="23132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l" defTabSz="553772" rtl="0" fontAlgn="auto" latinLnBrk="0" hangingPunct="0">
              <a:lnSpc>
                <a:spcPct val="100000"/>
              </a:lnSpc>
              <a:spcBef>
                <a:spcPts val="0"/>
              </a:spcBef>
              <a:spcAft>
                <a:spcPts val="0"/>
              </a:spcAft>
              <a:buClrTx/>
              <a:buSzTx/>
              <a:buFontTx/>
              <a:buNone/>
              <a:tabLst/>
            </a:pPr>
            <a:r>
              <a:rPr lang="en-US" sz="7200" b="1" dirty="0" smtClean="0">
                <a:solidFill>
                  <a:schemeClr val="bg1"/>
                </a:solidFill>
                <a:effectLst>
                  <a:outerShdw blurRad="38100" dist="38100" dir="2700000" algn="tl">
                    <a:srgbClr val="000000">
                      <a:alpha val="43137"/>
                    </a:srgbClr>
                  </a:outerShdw>
                </a:effectLst>
                <a:latin typeface="Montserrat Regular"/>
              </a:rPr>
              <a:t>Myths That Plague Christianity</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Tree>
    <p:extLst>
      <p:ext uri="{BB962C8B-B14F-4D97-AF65-F5344CB8AC3E}">
        <p14:creationId xmlns:p14="http://schemas.microsoft.com/office/powerpoint/2010/main" val="3466361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30567" y="682267"/>
            <a:ext cx="7803932"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Reality With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3" name="TextBox 2"/>
          <p:cNvSpPr txBox="1"/>
          <p:nvPr/>
        </p:nvSpPr>
        <p:spPr>
          <a:xfrm>
            <a:off x="740977" y="2154138"/>
            <a:ext cx="7725105" cy="23132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Myth #1</a:t>
            </a:r>
          </a:p>
          <a:p>
            <a:pPr marL="0" marR="0" indent="0" algn="ctr" defTabSz="553772" rtl="0" fontAlgn="auto" latinLnBrk="0" hangingPunct="0">
              <a:lnSpc>
                <a:spcPct val="100000"/>
              </a:lnSpc>
              <a:spcBef>
                <a:spcPts val="0"/>
              </a:spcBef>
              <a:spcAft>
                <a:spcPts val="0"/>
              </a:spcAft>
              <a:buClrTx/>
              <a:buSzTx/>
              <a:buFontTx/>
              <a:buNone/>
              <a:tabLst/>
            </a:pPr>
            <a:r>
              <a:rPr lang="en-US" sz="4800" b="1" dirty="0" smtClean="0">
                <a:solidFill>
                  <a:schemeClr val="bg1"/>
                </a:solidFill>
                <a:effectLst>
                  <a:outerShdw blurRad="38100" dist="38100" dir="2700000" algn="tl">
                    <a:srgbClr val="000000">
                      <a:alpha val="43137"/>
                    </a:srgbClr>
                  </a:outerShdw>
                </a:effectLst>
                <a:latin typeface="Montserrat Regular"/>
              </a:rPr>
              <a:t>If I Am Bad God Will Punish Me</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r>
              <a:rPr lang="en-US" b="1" dirty="0" smtClean="0"/>
              <a:t>Romans 8</a:t>
            </a:r>
            <a:endParaRPr lang="en-US" b="1" dirty="0"/>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Reality With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
        <p:nvSpPr>
          <p:cNvPr id="3" name="TextBox 2"/>
          <p:cNvSpPr txBox="1"/>
          <p:nvPr/>
        </p:nvSpPr>
        <p:spPr>
          <a:xfrm>
            <a:off x="346839" y="1334004"/>
            <a:ext cx="9159767" cy="37905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Bold"/>
                <a:sym typeface="Helvetica Neue"/>
              </a:rPr>
              <a:t>Myth Buster</a:t>
            </a:r>
          </a:p>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endParaRPr lang="en-US" sz="4800" b="1" dirty="0">
              <a:solidFill>
                <a:schemeClr val="bg1"/>
              </a:solidFill>
              <a:effectLst>
                <a:outerShdw blurRad="38100" dist="38100" dir="2700000" algn="tl">
                  <a:srgbClr val="000000">
                    <a:alpha val="43137"/>
                  </a:srgbClr>
                </a:outerShdw>
              </a:effectLst>
              <a:latin typeface="Montserrat Bold"/>
            </a:endParaRPr>
          </a:p>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Bold"/>
                <a:sym typeface="Helvetica Neue"/>
              </a:rPr>
              <a:t>Christ Took Our Punishment</a:t>
            </a:r>
          </a:p>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r>
              <a:rPr lang="en-US" sz="4800" b="1" dirty="0" smtClean="0">
                <a:solidFill>
                  <a:schemeClr val="bg1"/>
                </a:solidFill>
                <a:effectLst>
                  <a:outerShdw blurRad="38100" dist="38100" dir="2700000" algn="tl">
                    <a:srgbClr val="000000">
                      <a:alpha val="43137"/>
                    </a:srgbClr>
                  </a:outerShdw>
                </a:effectLst>
                <a:latin typeface="Montserrat Bold"/>
              </a:rPr>
              <a:t>After Salvation God No Longer Sees Us As Sinners</a:t>
            </a: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Bold"/>
                <a:sym typeface="Helvetica Neue"/>
              </a:rPr>
              <a:t> </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Bold"/>
              <a:sym typeface="Helvetica Neue"/>
            </a:endParaRPr>
          </a:p>
        </p:txBody>
      </p:sp>
    </p:spTree>
    <p:extLst>
      <p:ext uri="{BB962C8B-B14F-4D97-AF65-F5344CB8AC3E}">
        <p14:creationId xmlns:p14="http://schemas.microsoft.com/office/powerpoint/2010/main" val="2469420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08938" y="682267"/>
            <a:ext cx="7425559"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Reality With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3" name="TextBox 2"/>
          <p:cNvSpPr txBox="1"/>
          <p:nvPr/>
        </p:nvSpPr>
        <p:spPr>
          <a:xfrm>
            <a:off x="433551" y="2564042"/>
            <a:ext cx="7788166" cy="23132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Myth #2</a:t>
            </a:r>
          </a:p>
          <a:p>
            <a:pPr marL="0" marR="0" indent="0" algn="ctr" defTabSz="553772" rtl="0" fontAlgn="auto" latinLnBrk="0" hangingPunct="0">
              <a:lnSpc>
                <a:spcPct val="100000"/>
              </a:lnSpc>
              <a:spcBef>
                <a:spcPts val="0"/>
              </a:spcBef>
              <a:spcAft>
                <a:spcPts val="0"/>
              </a:spcAft>
              <a:buClrTx/>
              <a:buSzTx/>
              <a:buFontTx/>
              <a:buNone/>
              <a:tabLst/>
            </a:pPr>
            <a:r>
              <a:rPr lang="en-US" sz="4800" b="1" dirty="0" smtClean="0">
                <a:solidFill>
                  <a:schemeClr val="bg1"/>
                </a:solidFill>
                <a:effectLst>
                  <a:outerShdw blurRad="38100" dist="38100" dir="2700000" algn="tl">
                    <a:srgbClr val="000000">
                      <a:alpha val="43137"/>
                    </a:srgbClr>
                  </a:outerShdw>
                </a:effectLst>
                <a:latin typeface="Montserrat Regular"/>
              </a:rPr>
              <a:t>Christians Have No More Problems After Christ</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Tree>
    <p:extLst>
      <p:ext uri="{BB962C8B-B14F-4D97-AF65-F5344CB8AC3E}">
        <p14:creationId xmlns:p14="http://schemas.microsoft.com/office/powerpoint/2010/main" val="1040367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r>
              <a:rPr lang="en-US" b="1" dirty="0" smtClean="0"/>
              <a:t>Romans 8, 1Corinthians 11</a:t>
            </a:r>
            <a:endParaRPr lang="en-US" b="1" dirty="0"/>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Reality With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
        <p:nvSpPr>
          <p:cNvPr id="3" name="TextBox 2"/>
          <p:cNvSpPr txBox="1"/>
          <p:nvPr/>
        </p:nvSpPr>
        <p:spPr>
          <a:xfrm>
            <a:off x="346837" y="1313329"/>
            <a:ext cx="9159767" cy="4529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Bold"/>
                <a:sym typeface="Helvetica Neue"/>
              </a:rPr>
              <a:t>Myth Buster</a:t>
            </a:r>
          </a:p>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endParaRPr lang="en-US" sz="4800" b="1" dirty="0">
              <a:solidFill>
                <a:schemeClr val="bg1"/>
              </a:solidFill>
              <a:effectLst>
                <a:outerShdw blurRad="38100" dist="38100" dir="2700000" algn="tl">
                  <a:srgbClr val="000000">
                    <a:alpha val="43137"/>
                  </a:srgbClr>
                </a:outerShdw>
              </a:effectLst>
              <a:latin typeface="Montserrat Bold"/>
            </a:endParaRPr>
          </a:p>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Bold"/>
                <a:sym typeface="Helvetica Neue"/>
              </a:rPr>
              <a:t>Free Will is Still A Reality</a:t>
            </a:r>
          </a:p>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r>
              <a:rPr lang="en-US" sz="4800" b="1" dirty="0" smtClean="0">
                <a:solidFill>
                  <a:schemeClr val="bg1"/>
                </a:solidFill>
                <a:effectLst>
                  <a:outerShdw blurRad="38100" dist="38100" dir="2700000" algn="tl">
                    <a:srgbClr val="000000">
                      <a:alpha val="43137"/>
                    </a:srgbClr>
                  </a:outerShdw>
                </a:effectLst>
                <a:latin typeface="Montserrat Bold"/>
              </a:rPr>
              <a:t>We Live in Bodies of Flesh And Are Susceptible To The infirmities Of The Flesh</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Bold"/>
              <a:sym typeface="Helvetica Neue"/>
            </a:endParaRPr>
          </a:p>
        </p:txBody>
      </p:sp>
    </p:spTree>
    <p:extLst>
      <p:ext uri="{BB962C8B-B14F-4D97-AF65-F5344CB8AC3E}">
        <p14:creationId xmlns:p14="http://schemas.microsoft.com/office/powerpoint/2010/main" val="2304663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45876" y="682267"/>
            <a:ext cx="7488621"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Reality With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3" name="TextBox 2"/>
          <p:cNvSpPr txBox="1"/>
          <p:nvPr/>
        </p:nvSpPr>
        <p:spPr>
          <a:xfrm>
            <a:off x="157656" y="2156455"/>
            <a:ext cx="7835461" cy="37905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    Myth #3</a:t>
            </a:r>
          </a:p>
          <a:p>
            <a:pPr marL="0" marR="0" indent="0" defTabSz="553772" rtl="0" fontAlgn="auto" latinLnBrk="0" hangingPunct="0">
              <a:lnSpc>
                <a:spcPct val="100000"/>
              </a:lnSpc>
              <a:spcBef>
                <a:spcPts val="0"/>
              </a:spcBef>
              <a:spcAft>
                <a:spcPts val="0"/>
              </a:spcAft>
              <a:buClrTx/>
              <a:buSzTx/>
              <a:buFontTx/>
              <a:buNone/>
              <a:tabLst/>
            </a:pPr>
            <a:r>
              <a:rPr lang="en-US" sz="4800" b="1" dirty="0" smtClean="0">
                <a:solidFill>
                  <a:schemeClr val="bg1"/>
                </a:solidFill>
                <a:effectLst>
                  <a:outerShdw blurRad="38100" dist="38100" dir="2700000" algn="tl">
                    <a:srgbClr val="000000">
                      <a:alpha val="43137"/>
                    </a:srgbClr>
                  </a:outerShdw>
                </a:effectLst>
                <a:latin typeface="Montserrat Regular"/>
              </a:rPr>
              <a:t>God Puts Challenging And Bad Things In My Life To Challenge, Strengthen, Test or Punish Me.</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Tree>
    <p:extLst>
      <p:ext uri="{BB962C8B-B14F-4D97-AF65-F5344CB8AC3E}">
        <p14:creationId xmlns:p14="http://schemas.microsoft.com/office/powerpoint/2010/main" val="1337563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r>
              <a:rPr lang="en-US" b="1" dirty="0" smtClean="0"/>
              <a:t>Ephesian 1, Romans 8</a:t>
            </a:r>
            <a:endParaRPr lang="en-US" b="1" dirty="0"/>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Reality With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
        <p:nvSpPr>
          <p:cNvPr id="3" name="TextBox 2"/>
          <p:cNvSpPr txBox="1"/>
          <p:nvPr/>
        </p:nvSpPr>
        <p:spPr>
          <a:xfrm>
            <a:off x="323188" y="1316304"/>
            <a:ext cx="9159767" cy="4529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Bold"/>
                <a:sym typeface="Helvetica Neue"/>
              </a:rPr>
              <a:t>Myth Buster</a:t>
            </a:r>
          </a:p>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endParaRPr lang="en-US" sz="4800" b="1" dirty="0">
              <a:solidFill>
                <a:schemeClr val="bg1"/>
              </a:solidFill>
              <a:effectLst>
                <a:outerShdw blurRad="38100" dist="38100" dir="2700000" algn="tl">
                  <a:srgbClr val="000000">
                    <a:alpha val="43137"/>
                  </a:srgbClr>
                </a:outerShdw>
              </a:effectLst>
              <a:latin typeface="Montserrat Bold"/>
            </a:endParaRPr>
          </a:p>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Bold"/>
                <a:sym typeface="Helvetica Neue"/>
              </a:rPr>
              <a:t>We Have Been</a:t>
            </a:r>
            <a:r>
              <a:rPr kumimoji="0" lang="en-US" sz="4800" b="1" i="0" u="none" strike="noStrike" cap="none" spc="0" normalizeH="0" dirty="0" smtClean="0">
                <a:ln>
                  <a:noFill/>
                </a:ln>
                <a:solidFill>
                  <a:schemeClr val="bg1"/>
                </a:solidFill>
                <a:effectLst>
                  <a:outerShdw blurRad="38100" dist="38100" dir="2700000" algn="tl">
                    <a:srgbClr val="000000">
                      <a:alpha val="43137"/>
                    </a:srgbClr>
                  </a:outerShdw>
                </a:effectLst>
                <a:uFillTx/>
                <a:latin typeface="Montserrat Bold"/>
                <a:sym typeface="Helvetica Neue"/>
              </a:rPr>
              <a:t> Blessed with Every Spiritual Blessing</a:t>
            </a:r>
            <a:endPar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Bold"/>
              <a:sym typeface="Helvetica Neue"/>
            </a:endParaRPr>
          </a:p>
          <a:p>
            <a:pPr marL="685800" marR="0" indent="-685800" algn="l" defTabSz="553772" rtl="0" fontAlgn="auto" latinLnBrk="0" hangingPunct="0">
              <a:lnSpc>
                <a:spcPct val="100000"/>
              </a:lnSpc>
              <a:spcBef>
                <a:spcPts val="0"/>
              </a:spcBef>
              <a:spcAft>
                <a:spcPts val="0"/>
              </a:spcAft>
              <a:buClrTx/>
              <a:buSzTx/>
              <a:buFont typeface="Wingdings" panose="05000000000000000000" pitchFamily="2" charset="2"/>
              <a:buChar char="§"/>
              <a:tabLst/>
            </a:pPr>
            <a:r>
              <a:rPr lang="en-US" sz="4800" b="1" dirty="0" smtClean="0">
                <a:solidFill>
                  <a:schemeClr val="bg1"/>
                </a:solidFill>
                <a:effectLst>
                  <a:outerShdw blurRad="38100" dist="38100" dir="2700000" algn="tl">
                    <a:srgbClr val="000000">
                      <a:alpha val="43137"/>
                    </a:srgbClr>
                  </a:outerShdw>
                </a:effectLst>
                <a:latin typeface="Montserrat Bold"/>
              </a:rPr>
              <a:t>God Doesn’t Cause Them But He Can Use Them</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Bold"/>
              <a:sym typeface="Helvetica Neue"/>
            </a:endParaRPr>
          </a:p>
        </p:txBody>
      </p:sp>
    </p:spTree>
    <p:extLst>
      <p:ext uri="{BB962C8B-B14F-4D97-AF65-F5344CB8AC3E}">
        <p14:creationId xmlns:p14="http://schemas.microsoft.com/office/powerpoint/2010/main" val="2714931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14345" y="682267"/>
            <a:ext cx="7520153"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Reality With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3" name="TextBox 2"/>
          <p:cNvSpPr txBox="1"/>
          <p:nvPr/>
        </p:nvSpPr>
        <p:spPr>
          <a:xfrm>
            <a:off x="0" y="2106842"/>
            <a:ext cx="9191297" cy="23132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    Myth #4</a:t>
            </a:r>
          </a:p>
          <a:p>
            <a:pPr marL="0" marR="0" indent="0" defTabSz="553772" rtl="0" fontAlgn="auto" latinLnBrk="0" hangingPunct="0">
              <a:lnSpc>
                <a:spcPct val="100000"/>
              </a:lnSpc>
              <a:spcBef>
                <a:spcPts val="0"/>
              </a:spcBef>
              <a:spcAft>
                <a:spcPts val="0"/>
              </a:spcAft>
              <a:buClrTx/>
              <a:buSzTx/>
              <a:buFontTx/>
              <a:buNone/>
              <a:tabLst/>
            </a:pPr>
            <a:r>
              <a:rPr lang="en-US" sz="4800" b="1" dirty="0" smtClean="0">
                <a:solidFill>
                  <a:schemeClr val="bg1"/>
                </a:solidFill>
                <a:effectLst>
                  <a:outerShdw blurRad="38100" dist="38100" dir="2700000" algn="tl">
                    <a:srgbClr val="000000">
                      <a:alpha val="43137"/>
                    </a:srgbClr>
                  </a:outerShdw>
                </a:effectLst>
                <a:latin typeface="Montserrat Regular"/>
              </a:rPr>
              <a:t>God Likes Men More </a:t>
            </a:r>
          </a:p>
          <a:p>
            <a:pPr marL="0" marR="0" indent="0" defTabSz="553772" rtl="0" fontAlgn="auto" latinLnBrk="0" hangingPunct="0">
              <a:lnSpc>
                <a:spcPct val="100000"/>
              </a:lnSpc>
              <a:spcBef>
                <a:spcPts val="0"/>
              </a:spcBef>
              <a:spcAft>
                <a:spcPts val="0"/>
              </a:spcAft>
              <a:buClrTx/>
              <a:buSzTx/>
              <a:buFontTx/>
              <a:buNone/>
              <a:tabLst/>
            </a:pPr>
            <a:r>
              <a:rPr lang="en-US" sz="4800" b="1" dirty="0" smtClean="0">
                <a:solidFill>
                  <a:schemeClr val="bg1"/>
                </a:solidFill>
                <a:effectLst>
                  <a:outerShdw blurRad="38100" dist="38100" dir="2700000" algn="tl">
                    <a:srgbClr val="000000">
                      <a:alpha val="43137"/>
                    </a:srgbClr>
                  </a:outerShdw>
                </a:effectLst>
                <a:latin typeface="Montserrat Regular"/>
              </a:rPr>
              <a:t>Than Women</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Tree>
    <p:extLst>
      <p:ext uri="{BB962C8B-B14F-4D97-AF65-F5344CB8AC3E}">
        <p14:creationId xmlns:p14="http://schemas.microsoft.com/office/powerpoint/2010/main" val="4169793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dist="12700" dir="54000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25400" dist="12700" dir="5400000" rotWithShape="0">
            <a:srgbClr val="000000">
              <a:alpha val="50000"/>
            </a:srgbClr>
          </a:outerShdw>
        </a:effectLst>
        <a:sp3d/>
      </a:spPr>
      <a:bodyPr rot="0" spcFirstLastPara="1" vertOverflow="overflow" horzOverflow="overflow" vert="horz" wrap="square" lIns="48154" tIns="48154" rIns="48154" bIns="48154" numCol="1" spcCol="38100" rtlCol="0" anchor="ctr">
        <a:spAutoFit/>
      </a:bodyPr>
      <a:lstStyle>
        <a:def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25400" dist="127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154" tIns="48154" rIns="48154" bIns="48154" numCol="1" spcCol="38100" rtlCol="0" anchor="ctr">
        <a:spAutoFit/>
      </a:bodyPr>
      <a:lstStyle>
        <a:def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dist="12700" dir="54000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25400" dist="12700" dir="5400000" rotWithShape="0">
            <a:srgbClr val="000000">
              <a:alpha val="50000"/>
            </a:srgbClr>
          </a:outerShdw>
        </a:effectLst>
        <a:sp3d/>
      </a:spPr>
      <a:bodyPr rot="0" spcFirstLastPara="1" vertOverflow="overflow" horzOverflow="overflow" vert="horz" wrap="square" lIns="48154" tIns="48154" rIns="48154" bIns="48154" numCol="1" spcCol="38100" rtlCol="0" anchor="ctr">
        <a:spAutoFit/>
      </a:bodyPr>
      <a:lstStyle>
        <a:def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25400" dist="127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154" tIns="48154" rIns="48154" bIns="48154" numCol="1" spcCol="38100" rtlCol="0" anchor="ctr">
        <a:spAutoFit/>
      </a:bodyPr>
      <a:lstStyle>
        <a:def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10687</TotalTime>
  <Words>750</Words>
  <Application>Microsoft Office PowerPoint</Application>
  <PresentationFormat>Custom</PresentationFormat>
  <Paragraphs>79</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Smith</dc:creator>
  <cp:lastModifiedBy>GBC</cp:lastModifiedBy>
  <cp:revision>44</cp:revision>
  <cp:lastPrinted>2017-07-09T14:32:33Z</cp:lastPrinted>
  <dcterms:modified xsi:type="dcterms:W3CDTF">2017-07-09T15:54:13Z</dcterms:modified>
</cp:coreProperties>
</file>