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0" r:id="rId13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inimized">
    <p:restoredLeft sz="12097" autoAdjust="0"/>
    <p:restoredTop sz="71352" autoAdjust="0"/>
  </p:normalViewPr>
  <p:slideViewPr>
    <p:cSldViewPr>
      <p:cViewPr>
        <p:scale>
          <a:sx n="76" d="100"/>
          <a:sy n="76" d="100"/>
        </p:scale>
        <p:origin x="-702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F6F9A29-B818-4865-81AC-A0198C93854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649898-9DF5-40D7-A142-DCA6ABF0D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8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unique aspects of being a Christian is the ability to experience Joy in the midst of intense pain, sorrow or loss . Some say joy is the absence of something undesirable such as  pain, sorrow, disappointment  or loss.</a:t>
            </a:r>
          </a:p>
          <a:p>
            <a:r>
              <a:rPr lang="en-US" dirty="0" smtClean="0"/>
              <a:t>  but “Christian Joy is the proper response to the presence of something desirable :God Himself” which can be experienced in the midst of worldly Joy busters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Spirit in seeking Joy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we get down and lose our joy because our marriage didn’t turn out as planned , maybe we didn’t get the job we wanted, maybe our kids don’ t do what we expected. The house or lack of, the car we drive  even</a:t>
            </a:r>
            <a:r>
              <a:rPr lang="en-US" baseline="0" dirty="0" smtClean="0"/>
              <a:t> our Health </a:t>
            </a:r>
            <a:r>
              <a:rPr lang="en-US" dirty="0" smtClean="0"/>
              <a:t>So many times we have all aspects of our lives planned out. We have a spirit of discontentment. This robs us of our Joy</a:t>
            </a:r>
          </a:p>
          <a:p>
            <a:r>
              <a:rPr lang="en-US" dirty="0" smtClean="0"/>
              <a:t>Example Paul in Philippi  captured, Beaten, thrown in prison  instead of discontentment he sang not the current pop songs but praise and worship songs.</a:t>
            </a:r>
          </a:p>
          <a:p>
            <a:endParaRPr lang="en-US" dirty="0" smtClean="0"/>
          </a:p>
          <a:p>
            <a:r>
              <a:rPr lang="en-US" dirty="0" smtClean="0"/>
              <a:t>Philippians (NASB)</a:t>
            </a:r>
          </a:p>
          <a:p>
            <a:r>
              <a:rPr lang="en-US" dirty="0" smtClean="0"/>
              <a:t>12 I know how to get along with humble means, and I also know how to live in prosperity; in any and every circumstance I have learned the secret of being filled and going hungry, both of having abundance and suffering need.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Hebrews 12:14</a:t>
            </a:r>
          </a:p>
          <a:p>
            <a:r>
              <a:rPr lang="en-US" dirty="0" smtClean="0"/>
              <a:t>“Pursue peace with all people, and holiness, without which no one will see the Lord.”</a:t>
            </a:r>
          </a:p>
          <a:p>
            <a:r>
              <a:rPr lang="en-US" dirty="0" smtClean="0"/>
              <a:t>Do you have something between someone else especially someone in the body </a:t>
            </a:r>
          </a:p>
          <a:p>
            <a:r>
              <a:rPr lang="en-US" dirty="0" smtClean="0"/>
              <a:t>Someone who the situation may be over but it is unresolved you still carry a separation , something that hinders an ongoing or growing relationship</a:t>
            </a:r>
          </a:p>
          <a:p>
            <a:endParaRPr lang="en-US" dirty="0" smtClean="0"/>
          </a:p>
          <a:p>
            <a:r>
              <a:rPr lang="en-US" dirty="0" smtClean="0"/>
              <a:t>Romans 12:18, “If it is possible, as much as depends on you, live peaceably with all men.”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behaviors can get in the way of our Joy . If we let things get out of control. These are behaviors that take us away from God away from family and relationships away from reality; Drugs ( I don.t care if they are legal or prescribed), alcohol, Fantasy ( Video games, books, computer, including </a:t>
            </a:r>
            <a:r>
              <a:rPr lang="en-US" dirty="0" err="1" smtClean="0"/>
              <a:t>facebook</a:t>
            </a:r>
            <a:r>
              <a:rPr lang="en-US" dirty="0" smtClean="0"/>
              <a:t>, random surfing, shopping , work sports, health and the pursuit of perfection ( or even good enough self worth)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finds joy in us </a:t>
            </a:r>
          </a:p>
          <a:p>
            <a:r>
              <a:rPr lang="en-US" dirty="0" err="1" smtClean="0"/>
              <a:t>Zeph</a:t>
            </a:r>
            <a:r>
              <a:rPr lang="en-US" dirty="0" smtClean="0"/>
              <a:t> 3:17 “The Lord your God in your midst,</a:t>
            </a:r>
            <a:br>
              <a:rPr lang="en-US" dirty="0" smtClean="0"/>
            </a:br>
            <a:r>
              <a:rPr lang="en-US" dirty="0" smtClean="0"/>
              <a:t>The Mighty One, will save;</a:t>
            </a:r>
            <a:br>
              <a:rPr lang="en-US" dirty="0" smtClean="0"/>
            </a:br>
            <a:r>
              <a:rPr lang="en-US" dirty="0" smtClean="0"/>
              <a:t>He will rejoice over you with gladness,</a:t>
            </a:r>
            <a:br>
              <a:rPr lang="en-US" dirty="0" smtClean="0"/>
            </a:br>
            <a:r>
              <a:rPr lang="en-US" dirty="0" smtClean="0"/>
              <a:t>He will quiet you with His love,</a:t>
            </a:r>
            <a:br>
              <a:rPr lang="en-US" dirty="0" smtClean="0"/>
            </a:br>
            <a:r>
              <a:rPr lang="en-US" dirty="0" smtClean="0"/>
              <a:t>He will rejoice over you with singing.”</a:t>
            </a:r>
          </a:p>
          <a:p>
            <a:endParaRPr lang="en-US" dirty="0" smtClean="0"/>
          </a:p>
          <a:p>
            <a:r>
              <a:rPr lang="en-US" dirty="0" smtClean="0"/>
              <a:t>God Finds Joy in us He breaks out in song</a:t>
            </a:r>
          </a:p>
          <a:p>
            <a:r>
              <a:rPr lang="en-US" dirty="0" smtClean="0"/>
              <a:t>Psalm 104:31 (NKJV)</a:t>
            </a:r>
          </a:p>
          <a:p>
            <a:r>
              <a:rPr lang="en-US" dirty="0" smtClean="0"/>
              <a:t>31 May the glory of the Lord endure forever;</a:t>
            </a:r>
            <a:br>
              <a:rPr lang="en-US" dirty="0" smtClean="0"/>
            </a:br>
            <a:r>
              <a:rPr lang="en-US" dirty="0" smtClean="0"/>
              <a:t>May the Lord rejoice in His works.</a:t>
            </a:r>
          </a:p>
          <a:p>
            <a:endParaRPr lang="en-US" dirty="0" smtClean="0"/>
          </a:p>
          <a:p>
            <a:r>
              <a:rPr lang="en-US" dirty="0" smtClean="0"/>
              <a:t> Isaiah 65:18-19 (NKJV)</a:t>
            </a:r>
          </a:p>
          <a:p>
            <a:endParaRPr lang="en-US" dirty="0" smtClean="0"/>
          </a:p>
          <a:p>
            <a:r>
              <a:rPr lang="en-US" dirty="0" smtClean="0"/>
              <a:t>18 But be glad and rejoice forever in what I create;</a:t>
            </a:r>
          </a:p>
          <a:p>
            <a:r>
              <a:rPr lang="en-US" dirty="0" smtClean="0"/>
              <a:t>For behold, I create Jerusalem as a rejoicing,</a:t>
            </a:r>
          </a:p>
          <a:p>
            <a:r>
              <a:rPr lang="en-US" dirty="0" smtClean="0"/>
              <a:t>And her people a joy.</a:t>
            </a:r>
          </a:p>
          <a:p>
            <a:r>
              <a:rPr lang="en-US" dirty="0" smtClean="0"/>
              <a:t>19 I will rejoice in Jerusalem,</a:t>
            </a:r>
          </a:p>
          <a:p>
            <a:r>
              <a:rPr lang="en-US" dirty="0" smtClean="0"/>
              <a:t>And joy in My people;</a:t>
            </a:r>
          </a:p>
          <a:p>
            <a:r>
              <a:rPr lang="en-US" dirty="0" smtClean="0"/>
              <a:t>18 But be glad and rejoice forever in what I create;</a:t>
            </a:r>
          </a:p>
          <a:p>
            <a:r>
              <a:rPr lang="en-US" dirty="0" smtClean="0"/>
              <a:t>For behold, I create The Body as a rejoicing,</a:t>
            </a:r>
          </a:p>
          <a:p>
            <a:r>
              <a:rPr lang="en-US" dirty="0" smtClean="0"/>
              <a:t>And her people a joy.</a:t>
            </a:r>
          </a:p>
          <a:p>
            <a:r>
              <a:rPr lang="en-US" dirty="0" smtClean="0"/>
              <a:t>19 I will rejoice The Body,</a:t>
            </a:r>
          </a:p>
          <a:p>
            <a:r>
              <a:rPr lang="en-US" dirty="0" smtClean="0"/>
              <a:t>And joy in My people;</a:t>
            </a:r>
          </a:p>
          <a:p>
            <a:endParaRPr lang="en-US" dirty="0" smtClean="0"/>
          </a:p>
          <a:p>
            <a:r>
              <a:rPr lang="en-US" dirty="0" smtClean="0"/>
              <a:t>God takes great pleasure in His people If you have trusted Christ as your savior that means YOU!!!</a:t>
            </a:r>
          </a:p>
          <a:p>
            <a:r>
              <a:rPr lang="en-US" dirty="0" smtClean="0"/>
              <a:t>If you find your joy lacking look at what gives God Joy</a:t>
            </a:r>
          </a:p>
          <a:p>
            <a:r>
              <a:rPr lang="en-US" dirty="0" smtClean="0"/>
              <a:t>What song is he singing about you</a:t>
            </a:r>
          </a:p>
          <a:p>
            <a:r>
              <a:rPr lang="en-US" dirty="0" smtClean="0"/>
              <a:t>Remember “ The Joy of the Lord is your strength” </a:t>
            </a:r>
            <a:r>
              <a:rPr lang="en-US" dirty="0" err="1" smtClean="0"/>
              <a:t>Neh</a:t>
            </a:r>
            <a:r>
              <a:rPr lang="en-US" smtClean="0"/>
              <a:t> 8:10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finds joy in us </a:t>
            </a:r>
          </a:p>
          <a:p>
            <a:r>
              <a:rPr lang="en-US" dirty="0" err="1" smtClean="0"/>
              <a:t>Zeph</a:t>
            </a:r>
            <a:r>
              <a:rPr lang="en-US" dirty="0" smtClean="0"/>
              <a:t> 3:17 “The Lord your God in your midst,</a:t>
            </a:r>
            <a:br>
              <a:rPr lang="en-US" dirty="0" smtClean="0"/>
            </a:br>
            <a:r>
              <a:rPr lang="en-US" dirty="0" smtClean="0"/>
              <a:t>The Mighty One, will save;</a:t>
            </a:r>
            <a:br>
              <a:rPr lang="en-US" dirty="0" smtClean="0"/>
            </a:br>
            <a:r>
              <a:rPr lang="en-US" dirty="0" smtClean="0"/>
              <a:t>He will rejoice over you with gladness,</a:t>
            </a:r>
            <a:br>
              <a:rPr lang="en-US" dirty="0" smtClean="0"/>
            </a:br>
            <a:r>
              <a:rPr lang="en-US" dirty="0" smtClean="0"/>
              <a:t>He will quiet you with His love,</a:t>
            </a:r>
            <a:br>
              <a:rPr lang="en-US" dirty="0" smtClean="0"/>
            </a:br>
            <a:r>
              <a:rPr lang="en-US" dirty="0" smtClean="0"/>
              <a:t>He will rejoice over you with singing.”</a:t>
            </a:r>
          </a:p>
          <a:p>
            <a:endParaRPr lang="en-US" dirty="0" smtClean="0"/>
          </a:p>
          <a:p>
            <a:r>
              <a:rPr lang="en-US" dirty="0" smtClean="0"/>
              <a:t>God Finds Joy in us He breaks out in song</a:t>
            </a:r>
          </a:p>
          <a:p>
            <a:r>
              <a:rPr lang="en-US" dirty="0" smtClean="0"/>
              <a:t>Psalm 104:31 (NKJV)</a:t>
            </a:r>
          </a:p>
          <a:p>
            <a:r>
              <a:rPr lang="en-US" dirty="0" smtClean="0"/>
              <a:t>31 May the glory of the Lord endure forever;</a:t>
            </a:r>
            <a:br>
              <a:rPr lang="en-US" dirty="0" smtClean="0"/>
            </a:br>
            <a:r>
              <a:rPr lang="en-US" dirty="0" smtClean="0"/>
              <a:t>May the Lord rejoice in His works.</a:t>
            </a:r>
          </a:p>
          <a:p>
            <a:endParaRPr lang="en-US" dirty="0" smtClean="0"/>
          </a:p>
          <a:p>
            <a:r>
              <a:rPr lang="en-US" dirty="0" smtClean="0"/>
              <a:t> Isaiah 65:18-19 (NKJV)</a:t>
            </a:r>
          </a:p>
          <a:p>
            <a:endParaRPr lang="en-US" dirty="0" smtClean="0"/>
          </a:p>
          <a:p>
            <a:r>
              <a:rPr lang="en-US" dirty="0" smtClean="0"/>
              <a:t>18 But be glad and rejoice forever in what I create;</a:t>
            </a:r>
          </a:p>
          <a:p>
            <a:r>
              <a:rPr lang="en-US" dirty="0" smtClean="0"/>
              <a:t>For behold, I create Jerusalem as a rejoicing,</a:t>
            </a:r>
          </a:p>
          <a:p>
            <a:r>
              <a:rPr lang="en-US" dirty="0" smtClean="0"/>
              <a:t>And her people a joy.</a:t>
            </a:r>
          </a:p>
          <a:p>
            <a:r>
              <a:rPr lang="en-US" dirty="0" smtClean="0"/>
              <a:t>19 I will rejoice in Jerusalem,</a:t>
            </a:r>
          </a:p>
          <a:p>
            <a:r>
              <a:rPr lang="en-US" dirty="0" smtClean="0"/>
              <a:t>And joy in My people;</a:t>
            </a:r>
          </a:p>
          <a:p>
            <a:r>
              <a:rPr lang="en-US" dirty="0" smtClean="0"/>
              <a:t>18 But be glad and rejoice forever in what I create;</a:t>
            </a:r>
          </a:p>
          <a:p>
            <a:r>
              <a:rPr lang="en-US" dirty="0" smtClean="0"/>
              <a:t>For behold, I create The Body as a rejoicing,</a:t>
            </a:r>
          </a:p>
          <a:p>
            <a:r>
              <a:rPr lang="en-US" dirty="0" smtClean="0"/>
              <a:t>And her people a joy.</a:t>
            </a:r>
          </a:p>
          <a:p>
            <a:r>
              <a:rPr lang="en-US" dirty="0" smtClean="0"/>
              <a:t>19 I will rejoice The Body,</a:t>
            </a:r>
          </a:p>
          <a:p>
            <a:r>
              <a:rPr lang="en-US" dirty="0" smtClean="0"/>
              <a:t>And joy in My people;</a:t>
            </a:r>
          </a:p>
          <a:p>
            <a:endParaRPr lang="en-US" dirty="0" smtClean="0"/>
          </a:p>
          <a:p>
            <a:r>
              <a:rPr lang="en-US" dirty="0" smtClean="0"/>
              <a:t>God takes great pleasure in His people If you have trusted Christ as your savior that means YOU!!!</a:t>
            </a:r>
          </a:p>
          <a:p>
            <a:r>
              <a:rPr lang="en-US" dirty="0" smtClean="0"/>
              <a:t>If you find your joy lacking look at what gives God Joy</a:t>
            </a:r>
          </a:p>
          <a:p>
            <a:r>
              <a:rPr lang="en-US" dirty="0" smtClean="0"/>
              <a:t>What song is he singing about you</a:t>
            </a:r>
          </a:p>
          <a:p>
            <a:r>
              <a:rPr lang="en-US" dirty="0" smtClean="0"/>
              <a:t>Remember “ The Joy of the Lord is your strength” </a:t>
            </a:r>
            <a:r>
              <a:rPr lang="en-US" dirty="0" err="1" smtClean="0"/>
              <a:t>Neh</a:t>
            </a:r>
            <a:r>
              <a:rPr lang="en-US" dirty="0" smtClean="0"/>
              <a:t> 8:10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weeks should include each other</a:t>
            </a:r>
          </a:p>
          <a:p>
            <a:endParaRPr lang="en-US" dirty="0" smtClean="0"/>
          </a:p>
          <a:p>
            <a:r>
              <a:rPr lang="en-US" dirty="0" smtClean="0"/>
              <a:t>Romans 12: 5   </a:t>
            </a:r>
          </a:p>
          <a:p>
            <a:r>
              <a:rPr lang="en-US" dirty="0" smtClean="0"/>
              <a:t>“ Rejoice with those who rejoice” </a:t>
            </a:r>
          </a:p>
          <a:p>
            <a:r>
              <a:rPr lang="en-US" dirty="0" smtClean="0"/>
              <a:t>We need the body contact at a minimum on Sunday morning If we are not connected our Joy can leak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your Joy to the world is one of the most powerful evangelical tools we have.</a:t>
            </a:r>
          </a:p>
          <a:p>
            <a:r>
              <a:rPr lang="en-US" dirty="0" smtClean="0"/>
              <a:t>“This little light of mine” “ I’m </a:t>
            </a:r>
            <a:r>
              <a:rPr lang="en-US" dirty="0" err="1" smtClean="0"/>
              <a:t>gunna</a:t>
            </a:r>
            <a:r>
              <a:rPr lang="en-US" dirty="0" smtClean="0"/>
              <a:t> let it shine”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1C12-78BF-4C22-8EC8-69AA42ADBF74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ED15-A81A-49CD-8EE4-79B637ED2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7DBD2-2253-42EF-A0D1-633799663510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B647-BC10-41E5-9D7A-2124DF2B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DEC4-4837-4891-B103-975A3F2F0E06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79D3-60BF-4DED-AE6A-8805BC37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496E-1BA2-44D1-B632-7040F945C14F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31E3-32FD-4786-9B3C-35ED7CC66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1538-7F46-417E-8322-3711C958FB15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1485-2267-4B4A-8C7F-30E8CCBD4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19D4-50F5-4CF2-AB25-934609401E2D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D2E2-4173-4349-B681-D3F201F5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F500-D5AC-4B77-AEBF-4F7D0C27B734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085-6C91-4D35-9FDA-D857C698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3053-F574-4743-957A-434AF6C25AE3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CE0-8735-4C88-93D7-6C4388D1E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9F50-866D-4C41-AA2D-D9BBEF74F2E1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7F1D-3A68-41DA-B93F-8E55C796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0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0E52-FF0C-4F4E-AAEB-65911F2F3E2D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96CB-6B2A-458E-AF08-6BD58CAB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3DDD-ADD7-4742-A713-AC6072819255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5675-D381-45AF-9963-DF851589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7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F72C1-1AD6-423D-948F-1842F9B0A150}" type="datetimeFigureOut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633E8-AB81-472F-9E64-6FE54C02C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Builders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Lean On The Lord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Application</a:t>
            </a:r>
          </a:p>
          <a:p>
            <a:pPr algn="ctr"/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Read Through Philippians This Week</a:t>
            </a:r>
          </a:p>
          <a:p>
            <a:pPr algn="ctr"/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Guard Against Joy Busters</a:t>
            </a:r>
          </a:p>
          <a:p>
            <a:pPr algn="ctr"/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Pick One Joy Builder to Work on This week</a:t>
            </a:r>
          </a:p>
          <a:p>
            <a:pPr algn="ctr"/>
            <a:endParaRPr lang="en-US" altLang="en-US" sz="3600" dirty="0" smtClean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sz="3600" dirty="0" smtClean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514600" y="1143000"/>
            <a:ext cx="6172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Pray </a:t>
            </a:r>
          </a:p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To Find</a:t>
            </a:r>
          </a:p>
          <a:p>
            <a:pPr marL="0" indent="0" algn="ctr">
              <a:buNone/>
            </a:pPr>
            <a:r>
              <a:rPr lang="en-US" altLang="en-US" sz="9600" dirty="0" smtClean="0">
                <a:latin typeface="Tempus Sans ITC" panose="04020404030D07020202" pitchFamily="82" charset="0"/>
              </a:rPr>
              <a:t> Joy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5789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empus Sans ITC" panose="04020404030D07020202" pitchFamily="82" charset="0"/>
              </a:rPr>
              <a:t>JOY</a:t>
            </a:r>
            <a:endParaRPr lang="en-US" sz="3200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96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Busters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Unachieved Expectations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Busters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Unresolved 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Conflicts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Busters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Undisciplined 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Behaviors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Builders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Recognize 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God’s Joy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Builders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God’s Attributes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In Worship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Builders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 Engage In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The Body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24841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 </a:t>
            </a:r>
            <a:r>
              <a:rPr lang="en-US" altLang="en-US" sz="72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Builders</a:t>
            </a:r>
          </a:p>
          <a:p>
            <a:pPr marL="0" indent="0" algn="ctr">
              <a:buNone/>
            </a:pPr>
            <a:r>
              <a:rPr lang="en-US" altLang="en-US" sz="72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Evangelize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0841" y="1349224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Joy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543</Words>
  <Application>Microsoft Office PowerPoint</Application>
  <PresentationFormat>On-screen Show (4:3)</PresentationFormat>
  <Paragraphs>121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JOY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Mark</cp:lastModifiedBy>
  <cp:revision>12</cp:revision>
  <cp:lastPrinted>2018-09-13T17:24:29Z</cp:lastPrinted>
  <dcterms:created xsi:type="dcterms:W3CDTF">2011-11-09T02:50:12Z</dcterms:created>
  <dcterms:modified xsi:type="dcterms:W3CDTF">2018-09-13T17:38:33Z</dcterms:modified>
</cp:coreProperties>
</file>