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0" r:id="rId2"/>
    <p:sldId id="260" r:id="rId3"/>
    <p:sldId id="268" r:id="rId4"/>
    <p:sldId id="269" r:id="rId5"/>
    <p:sldId id="261" r:id="rId6"/>
    <p:sldId id="271" r:id="rId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799" autoAdjust="0"/>
  </p:normalViewPr>
  <p:slideViewPr>
    <p:cSldViewPr>
      <p:cViewPr varScale="1">
        <p:scale>
          <a:sx n="31" d="100"/>
          <a:sy n="31" d="100"/>
        </p:scale>
        <p:origin x="-154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AF77C5B-B488-432B-B5BD-0FBABB46B69E}" type="datetimeFigureOut">
              <a:rPr lang="en-US" smtClean="0"/>
              <a:t>9/27/2015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F6E2620-A6F6-4AAD-8742-F53E22E54D17}" type="slidenum">
              <a:rPr lang="en-US" smtClean="0"/>
              <a:t>‹#›</a:t>
            </a:fld>
            <a:endParaRPr lang="en-US"/>
          </a:p>
        </p:txBody>
      </p:sp>
    </p:spTree>
    <p:extLst>
      <p:ext uri="{BB962C8B-B14F-4D97-AF65-F5344CB8AC3E}">
        <p14:creationId xmlns:p14="http://schemas.microsoft.com/office/powerpoint/2010/main" val="317808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Romans 12:2 And do not be conformed to this world, but be transformed by the renewing of your mind, that you may prove what is that good and acceptable and perfect will of God.</a:t>
            </a:r>
          </a:p>
          <a:p>
            <a:endParaRPr lang="en-US" dirty="0" smtClean="0"/>
          </a:p>
          <a:p>
            <a:r>
              <a:rPr lang="en-US" dirty="0" smtClean="0"/>
              <a:t>“conformed to this world”</a:t>
            </a:r>
          </a:p>
          <a:p>
            <a:r>
              <a:rPr lang="en-US" dirty="0" smtClean="0"/>
              <a:t>The worlds philosophies are nothing new</a:t>
            </a:r>
          </a:p>
          <a:p>
            <a:r>
              <a:rPr lang="en-US" sz="1200" kern="1200" dirty="0" smtClean="0">
                <a:solidFill>
                  <a:schemeClr val="tx1"/>
                </a:solidFill>
                <a:latin typeface="+mn-lt"/>
                <a:ea typeface="+mn-ea"/>
                <a:cs typeface="+mn-cs"/>
              </a:rPr>
              <a:t>In former years Athens had been famous for four schools of philosophy.</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The Academy of Plato</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The Lyceum of Aristotle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The Porch of Zeno and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The Garden of Epicures </a:t>
            </a:r>
          </a:p>
          <a:p>
            <a:r>
              <a:rPr lang="en-US" dirty="0" smtClean="0"/>
              <a:t>In the time of Paul only two schools survived: Epicureans and Stoics. The Epicureans held that the gods were careless about human affairs, and that a man’s best course was to get as much pleasure out of life as possible. With them pleasure was the chief good. They held an anti-god outlook on life. Since there was no life after death your goal in life is to indulge in all the pleasure you can get in what life you do have. The Stoics were fatalists, believers in a sort of pantheism, and insisted on self-righteousness. They goal was to talk and debate about natural law and the things of life. Epicurus was the founder of the first sect; Zeno, of the second. To the Epicureans the individual was supreme. To the Stoics universal law was supreme. Their goal was to suppress all emotions. They worshiped the creations rather then the Creator.</a:t>
            </a:r>
          </a:p>
          <a:p>
            <a:endParaRPr lang="en-US" dirty="0" smtClean="0"/>
          </a:p>
          <a:p>
            <a:r>
              <a:rPr lang="en-US" dirty="0" smtClean="0"/>
              <a:t>Sounds a lot like our world today putting their needs</a:t>
            </a:r>
            <a:r>
              <a:rPr lang="en-US" baseline="0" dirty="0" smtClean="0"/>
              <a:t> and pleasure above other’s above God’s worshiping anything but the one true God.</a:t>
            </a:r>
            <a:endParaRPr lang="en-US" dirty="0" smtClean="0"/>
          </a:p>
          <a:p>
            <a:r>
              <a:rPr lang="en-US" dirty="0" smtClean="0"/>
              <a:t>1 Corinthians 3:18-19</a:t>
            </a:r>
          </a:p>
          <a:p>
            <a:r>
              <a:rPr lang="en-US" dirty="0" smtClean="0"/>
              <a:t>Let no one deceive himself. If anyone among you seems to be wise in this age, let him become a fool that he may become wise.</a:t>
            </a:r>
          </a:p>
          <a:p>
            <a:r>
              <a:rPr lang="en-US" dirty="0" smtClean="0"/>
              <a:t>19 For the wisdom of this world is foolishness with God. For it is written, “He catches the wise in their own craftiness”;</a:t>
            </a:r>
          </a:p>
          <a:p>
            <a:endParaRPr lang="en-US" dirty="0" smtClean="0"/>
          </a:p>
          <a:p>
            <a:r>
              <a:rPr lang="en-US" dirty="0" smtClean="0"/>
              <a:t>Where do you get your “wisdom” you need to know the wisdom of God and it is not found in the world and it’s “wisdom”</a:t>
            </a:r>
          </a:p>
        </p:txBody>
      </p:sp>
      <p:sp>
        <p:nvSpPr>
          <p:cNvPr id="4" name="Slide Number Placeholder 3"/>
          <p:cNvSpPr>
            <a:spLocks noGrp="1"/>
          </p:cNvSpPr>
          <p:nvPr>
            <p:ph type="sldNum" sz="quarter" idx="10"/>
          </p:nvPr>
        </p:nvSpPr>
        <p:spPr/>
        <p:txBody>
          <a:bodyPr/>
          <a:lstStyle/>
          <a:p>
            <a:fld id="{3F6E2620-A6F6-4AAD-8742-F53E22E54D17}" type="slidenum">
              <a:rPr lang="en-US" smtClean="0"/>
              <a:t>2</a:t>
            </a:fld>
            <a:endParaRPr lang="en-US"/>
          </a:p>
        </p:txBody>
      </p:sp>
    </p:spTree>
    <p:extLst>
      <p:ext uri="{BB962C8B-B14F-4D97-AF65-F5344CB8AC3E}">
        <p14:creationId xmlns:p14="http://schemas.microsoft.com/office/powerpoint/2010/main" val="217415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Philippians 4:6-8 New King James Version (NKJV)</a:t>
            </a:r>
          </a:p>
          <a:p>
            <a:endParaRPr lang="en-US" dirty="0" smtClean="0"/>
          </a:p>
          <a:p>
            <a:r>
              <a:rPr lang="en-US" dirty="0" smtClean="0"/>
              <a:t>6 Be anxious for nothing, but in everything by prayer and supplication, with thanksgiving, let your requests be made known to God; 7 and the peace of God, which surpasses all understanding, will guard your hearts and minds through Christ Jesus.</a:t>
            </a:r>
          </a:p>
          <a:p>
            <a:endParaRPr lang="en-US" dirty="0" smtClean="0"/>
          </a:p>
          <a:p>
            <a:r>
              <a:rPr lang="en-US" dirty="0" smtClean="0"/>
              <a:t>Paul goes on to tell us what to fill our minds and heart with.</a:t>
            </a:r>
          </a:p>
          <a:p>
            <a:endParaRPr lang="en-US" dirty="0" smtClean="0"/>
          </a:p>
          <a:p>
            <a:r>
              <a:rPr lang="en-US" dirty="0" smtClean="0"/>
              <a:t>Fill your mind with these things  </a:t>
            </a:r>
          </a:p>
          <a:p>
            <a:r>
              <a:rPr lang="en-US" dirty="0" smtClean="0"/>
              <a:t>8 Finally, brethren, whatever things are true, whatever things are noble, whatever things are just, whatever things are pure, whatever things are lovely, whatever things are of good report, if there is any virtue and if there is anything praiseworthy—meditate on these things. 9 The things which you learned and received and heard and saw in me, these do, and the God of peace will be with you.</a:t>
            </a:r>
          </a:p>
          <a:p>
            <a:endParaRPr lang="en-US" dirty="0" smtClean="0"/>
          </a:p>
          <a:p>
            <a:r>
              <a:rPr lang="en-US" dirty="0" smtClean="0"/>
              <a:t>We need</a:t>
            </a:r>
            <a:r>
              <a:rPr lang="en-US" baseline="0" dirty="0" smtClean="0"/>
              <a:t> to let the Spirit who dwells in our heart have total access to who and what we are and ask Him to change us into His image . It is our choice whether to allow or hinder or even quench the Holy Spirit in us.</a:t>
            </a:r>
            <a:endParaRPr lang="en-US" dirty="0" smtClean="0"/>
          </a:p>
        </p:txBody>
      </p:sp>
      <p:sp>
        <p:nvSpPr>
          <p:cNvPr id="4" name="Slide Number Placeholder 3"/>
          <p:cNvSpPr>
            <a:spLocks noGrp="1"/>
          </p:cNvSpPr>
          <p:nvPr>
            <p:ph type="sldNum" sz="quarter" idx="10"/>
          </p:nvPr>
        </p:nvSpPr>
        <p:spPr/>
        <p:txBody>
          <a:bodyPr/>
          <a:lstStyle/>
          <a:p>
            <a:fld id="{3F6E2620-A6F6-4AAD-8742-F53E22E54D17}" type="slidenum">
              <a:rPr lang="en-US" smtClean="0"/>
              <a:t>3</a:t>
            </a:fld>
            <a:endParaRPr lang="en-US"/>
          </a:p>
        </p:txBody>
      </p:sp>
    </p:spTree>
    <p:extLst>
      <p:ext uri="{BB962C8B-B14F-4D97-AF65-F5344CB8AC3E}">
        <p14:creationId xmlns:p14="http://schemas.microsoft.com/office/powerpoint/2010/main" val="217415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 Timothy 6:19b-</a:t>
            </a:r>
          </a:p>
          <a:p>
            <a:endParaRPr lang="en-US" dirty="0" smtClean="0"/>
          </a:p>
          <a:p>
            <a:r>
              <a:rPr lang="en-US" dirty="0" smtClean="0"/>
              <a:t>19 … Guard the Faith 20 O Timothy! Guard what was committed to your trust, avoiding the profane and idle babblings and contradictions of what is falsely called knowledge— 21 by professing it some have strayed concerning the faith.</a:t>
            </a:r>
          </a:p>
          <a:p>
            <a:endParaRPr lang="en-US" dirty="0" smtClean="0"/>
          </a:p>
          <a:p>
            <a:r>
              <a:rPr lang="en-US" dirty="0" smtClean="0"/>
              <a:t>Very</a:t>
            </a:r>
            <a:r>
              <a:rPr lang="en-US" baseline="0" dirty="0" smtClean="0"/>
              <a:t> Ironic that what the epicureans and stoics called Paul  Acts 17:18 (NKJV)</a:t>
            </a:r>
          </a:p>
          <a:p>
            <a:endParaRPr lang="en-US" baseline="0" dirty="0" smtClean="0"/>
          </a:p>
          <a:p>
            <a:r>
              <a:rPr lang="en-US" baseline="0" dirty="0" smtClean="0"/>
              <a:t>18 Then certain Epicurean and Stoic philosophers encountered him. And some said, “What does this babbler want to say?”</a:t>
            </a:r>
          </a:p>
          <a:p>
            <a:endParaRPr lang="en-US" baseline="0" dirty="0" smtClean="0"/>
          </a:p>
          <a:p>
            <a:r>
              <a:rPr lang="en-US" baseline="0" dirty="0" smtClean="0"/>
              <a:t>Others said, “He seems to be a proclaimer of foreign gods,” because he preached to them Jesus and the resurrection.</a:t>
            </a:r>
          </a:p>
          <a:p>
            <a:endParaRPr lang="en-US" baseline="0" dirty="0" smtClean="0"/>
          </a:p>
          <a:p>
            <a:r>
              <a:rPr lang="en-US" dirty="0" smtClean="0"/>
              <a:t>The Stoics and Epicureans considered Paul a babbler-a fellow with scraps of learning. They understood Paul’s teaching must have been about a new strange female </a:t>
            </a:r>
            <a:r>
              <a:rPr lang="en-US" dirty="0" err="1" smtClean="0"/>
              <a:t>diety</a:t>
            </a:r>
            <a:r>
              <a:rPr lang="en-US" dirty="0" smtClean="0"/>
              <a:t> call the resurrection the wife of Jesus. They mistook </a:t>
            </a:r>
            <a:r>
              <a:rPr lang="en-US" dirty="0" err="1" smtClean="0"/>
              <a:t>Anastasis</a:t>
            </a:r>
            <a:r>
              <a:rPr lang="en-US" dirty="0" smtClean="0"/>
              <a:t>, the Greek for resurrection, for the name of a goddess. The doctrine of the resurrection was a foreign topic to the philosophers. It was unlawful for Romans and Athenians to worship unauthorized gods. Acts 16:21</a:t>
            </a:r>
          </a:p>
          <a:p>
            <a:endParaRPr lang="en-US" dirty="0" smtClean="0"/>
          </a:p>
          <a:p>
            <a:r>
              <a:rPr lang="en-US" dirty="0" smtClean="0"/>
              <a:t>2 Timothy 2:15</a:t>
            </a:r>
          </a:p>
          <a:p>
            <a:r>
              <a:rPr lang="en-US" dirty="0" smtClean="0"/>
              <a:t>Be diligent to present yourself approved to God, a worker who does not need to be ashamed, rightly dividing the word of truth.</a:t>
            </a:r>
          </a:p>
          <a:p>
            <a:endParaRPr lang="en-US" dirty="0" smtClean="0"/>
          </a:p>
          <a:p>
            <a:r>
              <a:rPr lang="en-US" dirty="0" smtClean="0"/>
              <a:t>Paul in Romans puts it this way</a:t>
            </a:r>
          </a:p>
          <a:p>
            <a:r>
              <a:rPr lang="en-US" dirty="0" smtClean="0"/>
              <a:t>Romans 10:17  “So then faith comes by hearing, and hearing by the word of God. “</a:t>
            </a:r>
          </a:p>
        </p:txBody>
      </p:sp>
      <p:sp>
        <p:nvSpPr>
          <p:cNvPr id="4" name="Slide Number Placeholder 3"/>
          <p:cNvSpPr>
            <a:spLocks noGrp="1"/>
          </p:cNvSpPr>
          <p:nvPr>
            <p:ph type="sldNum" sz="quarter" idx="10"/>
          </p:nvPr>
        </p:nvSpPr>
        <p:spPr/>
        <p:txBody>
          <a:bodyPr/>
          <a:lstStyle/>
          <a:p>
            <a:fld id="{3F6E2620-A6F6-4AAD-8742-F53E22E54D17}" type="slidenum">
              <a:rPr lang="en-US" smtClean="0"/>
              <a:t>4</a:t>
            </a:fld>
            <a:endParaRPr lang="en-US"/>
          </a:p>
        </p:txBody>
      </p:sp>
    </p:spTree>
    <p:extLst>
      <p:ext uri="{BB962C8B-B14F-4D97-AF65-F5344CB8AC3E}">
        <p14:creationId xmlns:p14="http://schemas.microsoft.com/office/powerpoint/2010/main" val="217415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E2620-A6F6-4AAD-8742-F53E22E54D17}" type="slidenum">
              <a:rPr lang="en-US" smtClean="0"/>
              <a:t>5</a:t>
            </a:fld>
            <a:endParaRPr lang="en-US"/>
          </a:p>
        </p:txBody>
      </p:sp>
    </p:spTree>
    <p:extLst>
      <p:ext uri="{BB962C8B-B14F-4D97-AF65-F5344CB8AC3E}">
        <p14:creationId xmlns:p14="http://schemas.microsoft.com/office/powerpoint/2010/main" val="333163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88414-68DB-4E25-8DAB-69F11DA79B67}"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265933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88414-68DB-4E25-8DAB-69F11DA79B67}"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15684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88414-68DB-4E25-8DAB-69F11DA79B67}"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19059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88414-68DB-4E25-8DAB-69F11DA79B67}"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239761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88414-68DB-4E25-8DAB-69F11DA79B67}" type="datetimeFigureOut">
              <a:rPr lang="en-US" smtClean="0"/>
              <a:t>9/27/2015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255552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D88414-68DB-4E25-8DAB-69F11DA79B67}" type="datetimeFigureOut">
              <a:rPr lang="en-US" smtClean="0"/>
              <a:t>9/27/2015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203604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88414-68DB-4E25-8DAB-69F11DA79B67}" type="datetimeFigureOut">
              <a:rPr lang="en-US" smtClean="0"/>
              <a:t>9/27/2015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119204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88414-68DB-4E25-8DAB-69F11DA79B67}" type="datetimeFigureOut">
              <a:rPr lang="en-US" smtClean="0"/>
              <a:t>9/27/2015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308806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88414-68DB-4E25-8DAB-69F11DA79B67}" type="datetimeFigureOut">
              <a:rPr lang="en-US" smtClean="0"/>
              <a:t>9/27/2015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342281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88414-68DB-4E25-8DAB-69F11DA79B67}" type="datetimeFigureOut">
              <a:rPr lang="en-US" smtClean="0"/>
              <a:t>9/27/2015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4164119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88414-68DB-4E25-8DAB-69F11DA79B67}" type="datetimeFigureOut">
              <a:rPr lang="en-US" smtClean="0"/>
              <a:t>9/27/2015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AE9BD-8C0C-4E85-B195-0CBF0F9C354F}" type="slidenum">
              <a:rPr lang="en-US" smtClean="0"/>
              <a:t>‹#›</a:t>
            </a:fld>
            <a:endParaRPr lang="en-US"/>
          </a:p>
        </p:txBody>
      </p:sp>
    </p:spTree>
    <p:extLst>
      <p:ext uri="{BB962C8B-B14F-4D97-AF65-F5344CB8AC3E}">
        <p14:creationId xmlns:p14="http://schemas.microsoft.com/office/powerpoint/2010/main" val="15836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88414-68DB-4E25-8DAB-69F11DA79B67}" type="datetimeFigureOut">
              <a:rPr lang="en-US" smtClean="0"/>
              <a:t>9/27/2015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AE9BD-8C0C-4E85-B195-0CBF0F9C354F}" type="slidenum">
              <a:rPr lang="en-US" smtClean="0"/>
              <a:t>‹#›</a:t>
            </a:fld>
            <a:endParaRPr lang="en-US"/>
          </a:p>
        </p:txBody>
      </p:sp>
    </p:spTree>
    <p:extLst>
      <p:ext uri="{BB962C8B-B14F-4D97-AF65-F5344CB8AC3E}">
        <p14:creationId xmlns:p14="http://schemas.microsoft.com/office/powerpoint/2010/main" val="500546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416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78000"/>
                    </a14:imgEffect>
                  </a14:imgLayer>
                </a14:imgProps>
              </a:ext>
              <a:ext uri="{28A0092B-C50C-407E-A947-70E740481C1C}">
                <a14:useLocalDpi xmlns:a14="http://schemas.microsoft.com/office/drawing/2010/main" val="0"/>
              </a:ext>
            </a:extLst>
          </a:blip>
          <a:srcRect t="-1984" b="19246"/>
          <a:stretch/>
        </p:blipFill>
        <p:spPr bwMode="auto">
          <a:xfrm>
            <a:off x="-30479" y="-228600"/>
            <a:ext cx="9174479" cy="7086599"/>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609600" y="457200"/>
            <a:ext cx="8001000" cy="1938992"/>
          </a:xfrm>
          <a:prstGeom prst="rect">
            <a:avLst/>
          </a:prstGeom>
          <a:noFill/>
        </p:spPr>
        <p:txBody>
          <a:bodyPr wrap="square" rtlCol="0">
            <a:spAutoFit/>
          </a:bodyPr>
          <a:lstStyle/>
          <a:p>
            <a:pPr algn="ctr"/>
            <a:r>
              <a:rPr lang="en-US" sz="6000" b="1" dirty="0" smtClean="0">
                <a:solidFill>
                  <a:schemeClr val="accent6">
                    <a:lumMod val="50000"/>
                  </a:schemeClr>
                </a:solidFill>
              </a:rPr>
              <a:t>Reaching Our World</a:t>
            </a:r>
          </a:p>
          <a:p>
            <a:pPr algn="ctr"/>
            <a:r>
              <a:rPr lang="en-US" sz="6000" b="1" dirty="0" smtClean="0">
                <a:solidFill>
                  <a:schemeClr val="accent6">
                    <a:lumMod val="50000"/>
                  </a:schemeClr>
                </a:solidFill>
              </a:rPr>
              <a:t>Guarding Your mind</a:t>
            </a:r>
            <a:endParaRPr lang="en-US" sz="6000" b="1" dirty="0">
              <a:solidFill>
                <a:schemeClr val="accent6">
                  <a:lumMod val="50000"/>
                </a:schemeClr>
              </a:solidFill>
            </a:endParaRPr>
          </a:p>
        </p:txBody>
      </p:sp>
    </p:spTree>
    <p:extLst>
      <p:ext uri="{BB962C8B-B14F-4D97-AF65-F5344CB8AC3E}">
        <p14:creationId xmlns:p14="http://schemas.microsoft.com/office/powerpoint/2010/main" val="3713042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78000"/>
                    </a14:imgEffect>
                  </a14:imgLayer>
                </a14:imgProps>
              </a:ext>
              <a:ext uri="{28A0092B-C50C-407E-A947-70E740481C1C}">
                <a14:useLocalDpi xmlns:a14="http://schemas.microsoft.com/office/drawing/2010/main" val="0"/>
              </a:ext>
            </a:extLst>
          </a:blip>
          <a:srcRect t="-1984" b="19246"/>
          <a:stretch/>
        </p:blipFill>
        <p:spPr bwMode="auto">
          <a:xfrm>
            <a:off x="-30479" y="-228600"/>
            <a:ext cx="9174479" cy="7086599"/>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609600" y="457200"/>
            <a:ext cx="8001000" cy="1938992"/>
          </a:xfrm>
          <a:prstGeom prst="rect">
            <a:avLst/>
          </a:prstGeom>
          <a:noFill/>
        </p:spPr>
        <p:txBody>
          <a:bodyPr wrap="square" rtlCol="0">
            <a:spAutoFit/>
          </a:bodyPr>
          <a:lstStyle/>
          <a:p>
            <a:pPr algn="ctr"/>
            <a:r>
              <a:rPr lang="en-US" sz="6000" b="1" dirty="0" smtClean="0">
                <a:solidFill>
                  <a:schemeClr val="accent6">
                    <a:lumMod val="50000"/>
                  </a:schemeClr>
                </a:solidFill>
              </a:rPr>
              <a:t>Reaching Our World</a:t>
            </a:r>
          </a:p>
          <a:p>
            <a:pPr algn="ctr"/>
            <a:r>
              <a:rPr lang="en-US" sz="6000" b="1" dirty="0" smtClean="0">
                <a:solidFill>
                  <a:schemeClr val="accent6">
                    <a:lumMod val="50000"/>
                  </a:schemeClr>
                </a:solidFill>
              </a:rPr>
              <a:t>Guarding Your Heart</a:t>
            </a:r>
            <a:endParaRPr lang="en-US" sz="6000" b="1" dirty="0">
              <a:solidFill>
                <a:schemeClr val="accent6">
                  <a:lumMod val="50000"/>
                </a:schemeClr>
              </a:solidFill>
            </a:endParaRPr>
          </a:p>
        </p:txBody>
      </p:sp>
    </p:spTree>
    <p:extLst>
      <p:ext uri="{BB962C8B-B14F-4D97-AF65-F5344CB8AC3E}">
        <p14:creationId xmlns:p14="http://schemas.microsoft.com/office/powerpoint/2010/main" val="1974074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78000"/>
                    </a14:imgEffect>
                  </a14:imgLayer>
                </a14:imgProps>
              </a:ext>
              <a:ext uri="{28A0092B-C50C-407E-A947-70E740481C1C}">
                <a14:useLocalDpi xmlns:a14="http://schemas.microsoft.com/office/drawing/2010/main" val="0"/>
              </a:ext>
            </a:extLst>
          </a:blip>
          <a:srcRect t="-1984" b="19246"/>
          <a:stretch/>
        </p:blipFill>
        <p:spPr bwMode="auto">
          <a:xfrm>
            <a:off x="-27432" y="-228600"/>
            <a:ext cx="9174479" cy="7086599"/>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609600" y="457200"/>
            <a:ext cx="8001000" cy="1938992"/>
          </a:xfrm>
          <a:prstGeom prst="rect">
            <a:avLst/>
          </a:prstGeom>
          <a:noFill/>
        </p:spPr>
        <p:txBody>
          <a:bodyPr wrap="square" rtlCol="0">
            <a:spAutoFit/>
          </a:bodyPr>
          <a:lstStyle/>
          <a:p>
            <a:pPr algn="ctr"/>
            <a:r>
              <a:rPr lang="en-US" sz="6000" b="1" dirty="0" smtClean="0">
                <a:solidFill>
                  <a:schemeClr val="accent6">
                    <a:lumMod val="50000"/>
                  </a:schemeClr>
                </a:solidFill>
              </a:rPr>
              <a:t>Reaching Our World</a:t>
            </a:r>
          </a:p>
          <a:p>
            <a:pPr algn="ctr"/>
            <a:r>
              <a:rPr lang="en-US" sz="6000" b="1" dirty="0" smtClean="0">
                <a:solidFill>
                  <a:schemeClr val="accent6">
                    <a:lumMod val="50000"/>
                  </a:schemeClr>
                </a:solidFill>
              </a:rPr>
              <a:t>Guarding Your Faith</a:t>
            </a:r>
            <a:endParaRPr lang="en-US" sz="6000" b="1" dirty="0">
              <a:solidFill>
                <a:schemeClr val="accent6">
                  <a:lumMod val="50000"/>
                </a:schemeClr>
              </a:solidFill>
            </a:endParaRPr>
          </a:p>
        </p:txBody>
      </p:sp>
    </p:spTree>
    <p:extLst>
      <p:ext uri="{BB962C8B-B14F-4D97-AF65-F5344CB8AC3E}">
        <p14:creationId xmlns:p14="http://schemas.microsoft.com/office/powerpoint/2010/main" val="2378496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76200" y="-76200"/>
            <a:ext cx="9144000" cy="6858000"/>
          </a:xfrm>
          <a:prstGeom prst="rect">
            <a:avLst/>
          </a:prstGeom>
          <a:solidFill>
            <a:schemeClr val="bg1"/>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914400" y="442080"/>
            <a:ext cx="3172600" cy="523220"/>
          </a:xfrm>
          <a:prstGeom prst="rect">
            <a:avLst/>
          </a:prstGeom>
        </p:spPr>
        <p:txBody>
          <a:bodyPr wrap="none">
            <a:spAutoFit/>
          </a:bodyPr>
          <a:lstStyle/>
          <a:p>
            <a:pPr lvl="0"/>
            <a:r>
              <a:rPr lang="en-US" sz="2800" b="1" dirty="0">
                <a:solidFill>
                  <a:srgbClr val="F79646">
                    <a:lumMod val="50000"/>
                  </a:srgbClr>
                </a:solidFill>
              </a:rPr>
              <a:t>Reaching Our World</a:t>
            </a:r>
          </a:p>
        </p:txBody>
      </p:sp>
      <p:sp>
        <p:nvSpPr>
          <p:cNvPr id="5" name="TextBox 4"/>
          <p:cNvSpPr txBox="1"/>
          <p:nvPr/>
        </p:nvSpPr>
        <p:spPr>
          <a:xfrm>
            <a:off x="1219200" y="1752600"/>
            <a:ext cx="7086600" cy="830997"/>
          </a:xfrm>
          <a:prstGeom prst="rect">
            <a:avLst/>
          </a:prstGeom>
          <a:noFill/>
        </p:spPr>
        <p:txBody>
          <a:bodyPr wrap="square" rtlCol="0">
            <a:spAutoFit/>
          </a:bodyPr>
          <a:lstStyle/>
          <a:p>
            <a:r>
              <a:rPr lang="en-US" sz="4800" b="1" dirty="0" smtClean="0">
                <a:solidFill>
                  <a:schemeClr val="accent6">
                    <a:lumMod val="50000"/>
                  </a:schemeClr>
                </a:solidFill>
              </a:rPr>
              <a:t>Guard our Mind </a:t>
            </a:r>
            <a:endParaRPr lang="en-US" sz="4800" b="1" dirty="0">
              <a:solidFill>
                <a:schemeClr val="accent6">
                  <a:lumMod val="50000"/>
                </a:schemeClr>
              </a:solidFill>
            </a:endParaRPr>
          </a:p>
        </p:txBody>
      </p:sp>
      <p:sp>
        <p:nvSpPr>
          <p:cNvPr id="9" name="TextBox 8"/>
          <p:cNvSpPr txBox="1"/>
          <p:nvPr/>
        </p:nvSpPr>
        <p:spPr>
          <a:xfrm>
            <a:off x="1465729" y="3276600"/>
            <a:ext cx="7239000" cy="830997"/>
          </a:xfrm>
          <a:prstGeom prst="rect">
            <a:avLst/>
          </a:prstGeom>
          <a:noFill/>
        </p:spPr>
        <p:txBody>
          <a:bodyPr wrap="square" rtlCol="0">
            <a:spAutoFit/>
          </a:bodyPr>
          <a:lstStyle/>
          <a:p>
            <a:r>
              <a:rPr lang="en-US" sz="4800" b="1" dirty="0" smtClean="0">
                <a:solidFill>
                  <a:schemeClr val="accent6">
                    <a:lumMod val="50000"/>
                  </a:schemeClr>
                </a:solidFill>
              </a:rPr>
              <a:t>Guard our Hearts</a:t>
            </a:r>
            <a:endParaRPr lang="en-US" sz="4800" b="1" dirty="0">
              <a:solidFill>
                <a:schemeClr val="accent6">
                  <a:lumMod val="50000"/>
                </a:schemeClr>
              </a:solidFill>
            </a:endParaRPr>
          </a:p>
        </p:txBody>
      </p:sp>
      <p:sp>
        <p:nvSpPr>
          <p:cNvPr id="6" name="TextBox 5"/>
          <p:cNvSpPr txBox="1"/>
          <p:nvPr/>
        </p:nvSpPr>
        <p:spPr>
          <a:xfrm>
            <a:off x="1905000" y="4800600"/>
            <a:ext cx="6324600" cy="830997"/>
          </a:xfrm>
          <a:prstGeom prst="rect">
            <a:avLst/>
          </a:prstGeom>
          <a:noFill/>
        </p:spPr>
        <p:txBody>
          <a:bodyPr wrap="square" rtlCol="0">
            <a:spAutoFit/>
          </a:bodyPr>
          <a:lstStyle/>
          <a:p>
            <a:r>
              <a:rPr lang="en-US" sz="4800" b="1" dirty="0" smtClean="0">
                <a:solidFill>
                  <a:schemeClr val="accent6">
                    <a:lumMod val="50000"/>
                  </a:schemeClr>
                </a:solidFill>
              </a:rPr>
              <a:t>Guard our Faith</a:t>
            </a:r>
            <a:endParaRPr lang="en-US" sz="4800" b="1" dirty="0">
              <a:solidFill>
                <a:schemeClr val="accent6">
                  <a:lumMod val="50000"/>
                </a:schemeClr>
              </a:solidFill>
            </a:endParaRPr>
          </a:p>
        </p:txBody>
      </p:sp>
    </p:spTree>
    <p:extLst>
      <p:ext uri="{BB962C8B-B14F-4D97-AF65-F5344CB8AC3E}">
        <p14:creationId xmlns:p14="http://schemas.microsoft.com/office/powerpoint/2010/main" val="218702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50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583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2677</TotalTime>
  <Words>546</Words>
  <Application>Microsoft Office PowerPoint</Application>
  <PresentationFormat>On-screen Show (4:3)</PresentationFormat>
  <Paragraphs>54</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55</cp:revision>
  <cp:lastPrinted>2015-09-27T12:25:39Z</cp:lastPrinted>
  <dcterms:created xsi:type="dcterms:W3CDTF">2015-09-19T03:01:48Z</dcterms:created>
  <dcterms:modified xsi:type="dcterms:W3CDTF">2015-09-27T15:43:07Z</dcterms:modified>
</cp:coreProperties>
</file>