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3" r:id="rId2"/>
    <p:sldId id="257" r:id="rId3"/>
    <p:sldId id="262" r:id="rId4"/>
    <p:sldId id="261" r:id="rId5"/>
    <p:sldId id="265" r:id="rId6"/>
    <p:sldId id="269" r:id="rId7"/>
    <p:sldId id="267" r:id="rId8"/>
    <p:sldId id="270" r:id="rId9"/>
    <p:sldId id="271" r:id="rId10"/>
    <p:sldId id="272" r:id="rId11"/>
    <p:sldId id="266" r:id="rId12"/>
    <p:sldId id="274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051" autoAdjust="0"/>
    <p:restoredTop sz="77758" autoAdjust="0"/>
  </p:normalViewPr>
  <p:slideViewPr>
    <p:cSldViewPr>
      <p:cViewPr>
        <p:scale>
          <a:sx n="69" d="100"/>
          <a:sy n="69" d="100"/>
        </p:scale>
        <p:origin x="-69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43365-4132-4918-9FAF-110F7077F635}" type="datetimeFigureOut">
              <a:rPr lang="en-US" smtClean="0"/>
              <a:t>9/3/2017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C5D7D-2E75-4073-A8BC-3B60D385B8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21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People that have excepted the Great gift of His Lavished  Love are placed as Children of God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The Creator of the world even though they rejected His Love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 Genesis 6:6</a:t>
            </a:r>
            <a:r>
              <a:rPr lang="en-US" baseline="0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the Lord was sorry that He had made man on the earth, and He was grieved in His heart. </a:t>
            </a:r>
          </a:p>
          <a:p>
            <a:r>
              <a:rPr lang="en-US" dirty="0" smtClean="0"/>
              <a:t> Was patient because of His great love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5D7D-2E75-4073-A8BC-3B60D385B8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01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Psalms is full of verses about compassion and mercy</a:t>
            </a:r>
          </a:p>
          <a:p>
            <a:r>
              <a:rPr lang="en-US" dirty="0" smtClean="0"/>
              <a:t>David was in one of his life's worst circumstances while writing psalms he was running for his life</a:t>
            </a:r>
            <a:r>
              <a:rPr lang="en-US" baseline="0" dirty="0" smtClean="0"/>
              <a:t> from p[</a:t>
            </a:r>
            <a:r>
              <a:rPr lang="en-US" baseline="0" dirty="0" err="1" smtClean="0"/>
              <a:t>eople</a:t>
            </a:r>
            <a:r>
              <a:rPr lang="en-US" baseline="0" dirty="0" smtClean="0"/>
              <a:t> he thought were his friends, ones he considered his family </a:t>
            </a:r>
          </a:p>
          <a:p>
            <a:r>
              <a:rPr lang="en-US" baseline="0" dirty="0" smtClean="0"/>
              <a:t>And he talks about mercy, and compassion and not just </a:t>
            </a:r>
            <a:r>
              <a:rPr lang="en-US" baseline="0" dirty="0" err="1" smtClean="0"/>
              <a:t>alittle</a:t>
            </a:r>
            <a:r>
              <a:rPr lang="en-US" baseline="0" dirty="0" smtClean="0"/>
              <a:t> but</a:t>
            </a:r>
          </a:p>
          <a:p>
            <a:r>
              <a:rPr lang="en-US" dirty="0" smtClean="0"/>
              <a:t>Psalm 36:5</a:t>
            </a:r>
          </a:p>
          <a:p>
            <a:r>
              <a:rPr lang="en-US" dirty="0" smtClean="0"/>
              <a:t>Your mercy, O Lord, is in the heavens; Your faithfulness reaches to the clouds.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5D7D-2E75-4073-A8BC-3B60D385B8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011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Father Is faithful</a:t>
            </a:r>
            <a:r>
              <a:rPr lang="en-US" baseline="0" dirty="0" smtClean="0"/>
              <a:t> and keeps His word , tells the truth and cannot lie and is compassionate and merciful “ for a thousand </a:t>
            </a:r>
            <a:r>
              <a:rPr lang="en-US" baseline="0" dirty="0" err="1" smtClean="0"/>
              <a:t>gnerations</a:t>
            </a:r>
            <a:r>
              <a:rPr lang="en-US" baseline="0" dirty="0" smtClean="0"/>
              <a:t>” forever as a character not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5D7D-2E75-4073-A8BC-3B60D385B84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01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5D7D-2E75-4073-A8BC-3B60D385B84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01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His faithfulness allows</a:t>
            </a:r>
            <a:r>
              <a:rPr lang="en-US" baseline="0" dirty="0" smtClean="0"/>
              <a:t> him to guard you from the evil one.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5D7D-2E75-4073-A8BC-3B60D385B8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011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5D7D-2E75-4073-A8BC-3B60D385B8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1011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Father is generous and willing to give and keep giving and isn’t about to change who He is </a:t>
            </a:r>
          </a:p>
          <a:p>
            <a:endParaRPr lang="en-US" baseline="0" dirty="0" smtClean="0"/>
          </a:p>
          <a:p>
            <a:r>
              <a:rPr lang="en-US" baseline="0" dirty="0" smtClean="0"/>
              <a:t>Our Father in heaven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Is Loving – IS Love Is what all love is to be compared too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Is compassionate and Merciful</a:t>
            </a:r>
          </a:p>
          <a:p>
            <a: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Is Faithful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can be counted on </a:t>
            </a:r>
          </a:p>
          <a:p>
            <a:pPr marL="628650" marR="0" lvl="1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baseline="0" dirty="0" smtClean="0"/>
              <a:t>Is AUTHENTIC is real and is our </a:t>
            </a:r>
            <a:r>
              <a:rPr lang="en-US" baseline="0" smtClean="0"/>
              <a:t>greatest ally</a:t>
            </a: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C5D7D-2E75-4073-A8BC-3B60D385B8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276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A65AC-65DE-4D09-B86D-0427B84569E9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9E803-4081-4248-BE76-6862B3DE4D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24815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BD798-0236-4853-A307-740271D3FC66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A2C84-B278-4163-97BC-3B916988D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82327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E6870-DF9D-46C0-802A-29AA3D2A0A63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A27C79-8176-4394-BA93-C70100CE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829457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BF9D5-DC82-491D-9CE9-3F042CF761E2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AB92D-32D8-4E9A-9798-8718C4AAD8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00770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8455D-4CF2-4928-97BC-83704AB118AC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7ADE8-D0BA-4096-928D-8B2DA5CC7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938526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55F58-7CAD-497E-A96D-AC4F65AFEAC0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4F90C-CF3D-4892-BAE4-4F02B2009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147103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952A5-B8A1-4BC1-B56C-1D3E06A38A4C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93E47-D396-42EB-9DA8-8DDB13A74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02890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CE5F90-7D76-458B-A3E4-2E2149F4B9C3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BB8C1-5B20-4496-8047-8690EBD93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617691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1C87C-BA8B-4C1D-B87B-6A76FDA513FD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F9EFB-CE6C-408E-A6AB-15232D3AD4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364906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B0C49-5D71-4B64-87EB-891D1A4870FB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8B092-1C31-4900-B194-300E23A85E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09836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A5810-A0BB-420F-BADA-F7CE3B59D858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56536-BD81-44BF-BA91-42BE9E995A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88446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B32BBC-7DFB-46C2-A527-4781E88B0D3F}" type="datetimeFigureOut">
              <a:rPr lang="en-US"/>
              <a:pPr>
                <a:defRPr/>
              </a:pPr>
              <a:t>9/3/2017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451BEC-8523-4B51-87D7-12F6C8086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5904463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 of His faithfulness</a:t>
            </a:r>
            <a:endParaRPr lang="en-US" sz="66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  <a:endParaRPr lang="en-US" sz="7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9624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2 Timothy 2:13</a:t>
            </a:r>
          </a:p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If we are faithless, He remains faithful; He cannot deny Himself.</a:t>
            </a:r>
            <a:endParaRPr lang="en-US" sz="3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851377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 of    His generosity</a:t>
            </a:r>
            <a:endParaRPr lang="en-US" sz="66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  <a:endParaRPr lang="en-US" sz="7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1148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James 1:17</a:t>
            </a:r>
          </a:p>
          <a:p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17 Every good gift and every perfect gift is from above, and comes down from the Father of lights, with whom there is no variation or shadow of turning. </a:t>
            </a:r>
            <a:endParaRPr lang="en-US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7509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 preferRelativeResize="0"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371657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152400" y="1371600"/>
            <a:ext cx="8763000" cy="3886200"/>
          </a:xfrm>
        </p:spPr>
        <p:txBody>
          <a:bodyPr/>
          <a:lstStyle/>
          <a:p>
            <a:r>
              <a:rPr lang="en-US" altLang="en-US" sz="8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</a:t>
            </a:r>
            <a:r>
              <a:rPr lang="en-US" altLang="en-US" sz="8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</a:t>
            </a:r>
            <a:br>
              <a:rPr lang="en-US" altLang="en-US" sz="8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altLang="en-US" sz="80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altLang="en-US" sz="80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altLang="en-US" sz="8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altLang="en-US" sz="8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altLang="en-US" sz="80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/>
            </a:r>
            <a:br>
              <a:rPr lang="en-US" altLang="en-US" sz="80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</a:br>
            <a:r>
              <a:rPr lang="en-US" altLang="en-US" sz="8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 of His Love</a:t>
            </a:r>
            <a:endParaRPr lang="en-US" sz="66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  <a:endParaRPr lang="en-US" sz="7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5139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alt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4000" b="1" u="sng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</a:t>
            </a:r>
            <a:r>
              <a:rPr lang="en-US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-</a:t>
            </a:r>
          </a:p>
          <a:p>
            <a:r>
              <a:rPr lang="en-US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a:  worthy of acceptance or belief as conforming to or based on fact </a:t>
            </a:r>
          </a:p>
          <a:p>
            <a:r>
              <a:rPr lang="en-US" altLang="en-US" sz="40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B:  true to one's own personality, spirit, or character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 of His Love</a:t>
            </a:r>
            <a:endParaRPr lang="en-US" sz="66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  <a:endParaRPr lang="en-US" sz="7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572000"/>
            <a:ext cx="81534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1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 John 3:1</a:t>
            </a:r>
          </a:p>
          <a:p>
            <a:pPr algn="ctr"/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Behold what manner of love the Father has Lavished on us, that we should be children of God</a:t>
            </a:r>
          </a:p>
          <a:p>
            <a:endParaRPr lang="en-US" dirty="0">
              <a:solidFill>
                <a:schemeClr val="bg1">
                  <a:lumMod val="85000"/>
                </a:schemeClr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4528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 of His compassion</a:t>
            </a:r>
            <a:endParaRPr lang="en-US" sz="66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  <a:endParaRPr lang="en-US" sz="7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4191000"/>
            <a:ext cx="8839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Psalm 36:5</a:t>
            </a:r>
          </a:p>
          <a:p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Your mercy, O Lord, is in the heavens; Your faithfulness reaches to the clouds.</a:t>
            </a:r>
            <a:endParaRPr lang="en-US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0592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 of His faithfulness</a:t>
            </a:r>
            <a:endParaRPr lang="en-US" sz="66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  <a:endParaRPr lang="en-US" sz="7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962400"/>
            <a:ext cx="8534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Deuteronomy 7:9</a:t>
            </a:r>
          </a:p>
          <a:p>
            <a:r>
              <a:rPr lang="en-US" sz="28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“Therefore know that the Lord your God, He is God, the faithful God who keeps covenant and mercy for a thousand generations with those who love Him and keep His commandments;</a:t>
            </a:r>
            <a:endParaRPr lang="en-US" sz="28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50302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 of His faithfulness</a:t>
            </a:r>
            <a:endParaRPr lang="en-US" sz="66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  <a:endParaRPr lang="en-US" sz="7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9624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1 Corinthians 1:9</a:t>
            </a:r>
          </a:p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is faithful, by whom you were called into the fellowship of His Son, Jesus Christ our Lord.</a:t>
            </a:r>
            <a:endParaRPr lang="en-US" sz="3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572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/>
          <a:lstStyle/>
          <a:p>
            <a:r>
              <a:rPr lang="en-US" sz="66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Authenticity of His faithfulness</a:t>
            </a:r>
            <a:endParaRPr lang="en-US" sz="66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457200"/>
            <a:ext cx="7848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God The Father</a:t>
            </a:r>
            <a:endParaRPr lang="en-US" sz="7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962400"/>
            <a:ext cx="8534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2 Thessalonians 3:3</a:t>
            </a:r>
          </a:p>
          <a:p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But the Lord is faithful, who will establish you and guard you from the evil one.</a:t>
            </a:r>
            <a:endParaRPr lang="en-US" sz="3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379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2070</TotalTime>
  <Words>473</Words>
  <Application>Microsoft Office PowerPoint</Application>
  <PresentationFormat>On-screen Show (4:3)</PresentationFormat>
  <Paragraphs>61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Authenticity     God The Father</vt:lpstr>
      <vt:lpstr>Authenticity of His Love</vt:lpstr>
      <vt:lpstr>God The Father</vt:lpstr>
      <vt:lpstr>Authenticity of His Love</vt:lpstr>
      <vt:lpstr>Authenticity of His compassion</vt:lpstr>
      <vt:lpstr>Authenticity of His faithfulness</vt:lpstr>
      <vt:lpstr>Authenticity of His faithfulness</vt:lpstr>
      <vt:lpstr>Authenticity of His faithfulness</vt:lpstr>
      <vt:lpstr>Authenticity of His faithfulness</vt:lpstr>
      <vt:lpstr>Authenticity of    His generosity</vt:lpstr>
      <vt:lpstr>PowerPoint Presentation</vt:lpstr>
    </vt:vector>
  </TitlesOfParts>
  <Company>Visual Impact 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Linda</dc:creator>
  <cp:lastModifiedBy>GBC</cp:lastModifiedBy>
  <cp:revision>28</cp:revision>
  <dcterms:created xsi:type="dcterms:W3CDTF">2011-11-17T22:36:45Z</dcterms:created>
  <dcterms:modified xsi:type="dcterms:W3CDTF">2017-09-03T15:53:50Z</dcterms:modified>
</cp:coreProperties>
</file>