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65" r:id="rId2"/>
    <p:sldId id="259" r:id="rId3"/>
    <p:sldId id="262" r:id="rId4"/>
    <p:sldId id="257" r:id="rId5"/>
    <p:sldId id="256" r:id="rId6"/>
    <p:sldId id="263" r:id="rId7"/>
    <p:sldId id="264" r:id="rId8"/>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49378" autoAdjust="0"/>
  </p:normalViewPr>
  <p:slideViewPr>
    <p:cSldViewPr>
      <p:cViewPr varScale="1">
        <p:scale>
          <a:sx n="34" d="100"/>
          <a:sy n="34" d="100"/>
        </p:scale>
        <p:origin x="-209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23ED8870-FB95-440A-9FBE-D08CF04F4BBA}" type="datetimeFigureOut">
              <a:rPr lang="en-US" smtClean="0"/>
              <a:t>6/20/2015</a:t>
            </a:fld>
            <a:endParaRPr lang="en-US"/>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CBD0C546-9FDE-4A4A-9323-181176BCD3F1}" type="slidenum">
              <a:rPr lang="en-US" smtClean="0"/>
              <a:t>‹#›</a:t>
            </a:fld>
            <a:endParaRPr lang="en-US"/>
          </a:p>
        </p:txBody>
      </p:sp>
    </p:spTree>
    <p:extLst>
      <p:ext uri="{BB962C8B-B14F-4D97-AF65-F5344CB8AC3E}">
        <p14:creationId xmlns:p14="http://schemas.microsoft.com/office/powerpoint/2010/main" val="3904210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kind of man are you</a:t>
            </a:r>
          </a:p>
          <a:p>
            <a:r>
              <a:rPr lang="en-US" dirty="0" smtClean="0"/>
              <a:t>Man </a:t>
            </a:r>
          </a:p>
          <a:p>
            <a:r>
              <a:rPr lang="en-US" u="sng" dirty="0" smtClean="0"/>
              <a:t>World has a lot of stereo types</a:t>
            </a:r>
            <a:r>
              <a:rPr lang="en-US" u="none" dirty="0" smtClean="0"/>
              <a:t>                 </a:t>
            </a:r>
            <a:r>
              <a:rPr lang="en-US" u="sng" dirty="0" smtClean="0"/>
              <a:t>Godly Man</a:t>
            </a:r>
          </a:p>
          <a:p>
            <a:r>
              <a:rPr lang="en-US" dirty="0" smtClean="0"/>
              <a:t>Tough                                                    Compassionate               </a:t>
            </a:r>
          </a:p>
          <a:p>
            <a:r>
              <a:rPr lang="en-US" dirty="0" smtClean="0"/>
              <a:t>Doesn’t take anything from anyone           Puts</a:t>
            </a:r>
            <a:r>
              <a:rPr lang="en-US" baseline="0" dirty="0" smtClean="0"/>
              <a:t> others above self</a:t>
            </a:r>
            <a:endParaRPr lang="en-US" dirty="0" smtClean="0"/>
          </a:p>
          <a:p>
            <a:r>
              <a:rPr lang="en-US" dirty="0" smtClean="0"/>
              <a:t>Doesn’t cry                                             Cares deeply</a:t>
            </a:r>
          </a:p>
          <a:p>
            <a:r>
              <a:rPr lang="en-US" dirty="0" smtClean="0"/>
              <a:t>Macho                                                    Strong and confident  ( from God)</a:t>
            </a:r>
          </a:p>
          <a:p>
            <a:endParaRPr lang="en-US" dirty="0" smtClean="0"/>
          </a:p>
          <a:p>
            <a:pPr algn="ctr" defTabSz="939363">
              <a:spcBef>
                <a:spcPct val="20000"/>
              </a:spcBef>
            </a:pPr>
            <a:r>
              <a:rPr lang="en-US" sz="3100" dirty="0">
                <a:solidFill>
                  <a:prstClr val="black">
                    <a:tint val="75000"/>
                  </a:prstClr>
                </a:solidFill>
              </a:rPr>
              <a:t>What do you believe strongly enough to make a change  to make a difference Where is your passion where is your </a:t>
            </a:r>
            <a:r>
              <a:rPr lang="en-US" sz="3100" dirty="0" err="1">
                <a:solidFill>
                  <a:prstClr val="black">
                    <a:tint val="75000"/>
                  </a:prstClr>
                </a:solidFill>
              </a:rPr>
              <a:t>conviction?change</a:t>
            </a:r>
            <a:r>
              <a:rPr lang="en-US" sz="3100" dirty="0">
                <a:solidFill>
                  <a:prstClr val="black">
                    <a:tint val="75000"/>
                  </a:prstClr>
                </a:solidFill>
              </a:rPr>
              <a:t> </a:t>
            </a:r>
          </a:p>
          <a:p>
            <a:endParaRPr lang="en-US" dirty="0"/>
          </a:p>
        </p:txBody>
      </p:sp>
      <p:sp>
        <p:nvSpPr>
          <p:cNvPr id="4" name="Slide Number Placeholder 3"/>
          <p:cNvSpPr>
            <a:spLocks noGrp="1"/>
          </p:cNvSpPr>
          <p:nvPr>
            <p:ph type="sldNum" sz="quarter" idx="10"/>
          </p:nvPr>
        </p:nvSpPr>
        <p:spPr/>
        <p:txBody>
          <a:bodyPr/>
          <a:lstStyle/>
          <a:p>
            <a:fld id="{CBD0C546-9FDE-4A4A-9323-181176BCD3F1}" type="slidenum">
              <a:rPr lang="en-US" smtClean="0"/>
              <a:t>1</a:t>
            </a:fld>
            <a:endParaRPr lang="en-US"/>
          </a:p>
        </p:txBody>
      </p:sp>
    </p:spTree>
    <p:extLst>
      <p:ext uri="{BB962C8B-B14F-4D97-AF65-F5344CB8AC3E}">
        <p14:creationId xmlns:p14="http://schemas.microsoft.com/office/powerpoint/2010/main" val="3769959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Conviction : a</a:t>
            </a:r>
            <a:r>
              <a:rPr lang="en-US" baseline="0" dirty="0" smtClean="0"/>
              <a:t> strong b</a:t>
            </a:r>
            <a:r>
              <a:rPr lang="en-US" dirty="0" smtClean="0"/>
              <a:t>elief in something without the need for further proof or evidence.</a:t>
            </a:r>
          </a:p>
          <a:p>
            <a:r>
              <a:rPr lang="en-US" dirty="0" smtClean="0"/>
              <a:t>How do we get to a conviction </a:t>
            </a:r>
          </a:p>
          <a:p>
            <a:r>
              <a:rPr lang="en-US" dirty="0" smtClean="0"/>
              <a:t> - Information</a:t>
            </a:r>
            <a:r>
              <a:rPr lang="en-US" baseline="0" dirty="0" smtClean="0"/>
              <a:t> </a:t>
            </a:r>
          </a:p>
          <a:p>
            <a:r>
              <a:rPr lang="en-US" baseline="0" dirty="0" smtClean="0"/>
              <a:t>    - </a:t>
            </a:r>
          </a:p>
          <a:p>
            <a:r>
              <a:rPr lang="en-US" baseline="0" dirty="0" smtClean="0"/>
              <a:t> - Conformation</a:t>
            </a:r>
            <a:endParaRPr lang="en-US" dirty="0"/>
          </a:p>
        </p:txBody>
      </p:sp>
      <p:sp>
        <p:nvSpPr>
          <p:cNvPr id="4" name="Slide Number Placeholder 3"/>
          <p:cNvSpPr>
            <a:spLocks noGrp="1"/>
          </p:cNvSpPr>
          <p:nvPr>
            <p:ph type="sldNum" sz="quarter" idx="10"/>
          </p:nvPr>
        </p:nvSpPr>
        <p:spPr/>
        <p:txBody>
          <a:bodyPr/>
          <a:lstStyle/>
          <a:p>
            <a:fld id="{CBD0C546-9FDE-4A4A-9323-181176BCD3F1}" type="slidenum">
              <a:rPr lang="en-US" smtClean="0"/>
              <a:t>2</a:t>
            </a:fld>
            <a:endParaRPr lang="en-US"/>
          </a:p>
        </p:txBody>
      </p:sp>
    </p:spTree>
    <p:extLst>
      <p:ext uri="{BB962C8B-B14F-4D97-AF65-F5344CB8AC3E}">
        <p14:creationId xmlns:p14="http://schemas.microsoft.com/office/powerpoint/2010/main" val="495996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Where do we get our Information</a:t>
            </a:r>
          </a:p>
          <a:p>
            <a:r>
              <a:rPr lang="en-US" dirty="0" smtClean="0"/>
              <a:t>Watching our TV’s?  News </a:t>
            </a:r>
          </a:p>
          <a:p>
            <a:r>
              <a:rPr lang="en-US" dirty="0" smtClean="0"/>
              <a:t>This is our</a:t>
            </a:r>
          </a:p>
          <a:p>
            <a:endParaRPr lang="en-US" dirty="0" smtClean="0"/>
          </a:p>
          <a:p>
            <a:r>
              <a:rPr lang="en-US" dirty="0" smtClean="0"/>
              <a:t>The word of God</a:t>
            </a:r>
          </a:p>
          <a:p>
            <a:r>
              <a:rPr lang="en-US" b="1" dirty="0" smtClean="0"/>
              <a:t>2 Timothy 3:16-17 (NKJV)</a:t>
            </a:r>
          </a:p>
          <a:p>
            <a:r>
              <a:rPr lang="en-US" baseline="30000" dirty="0" smtClean="0"/>
              <a:t>16 </a:t>
            </a:r>
            <a:r>
              <a:rPr lang="en-US" dirty="0" smtClean="0"/>
              <a:t>All Scripture </a:t>
            </a:r>
            <a:r>
              <a:rPr lang="en-US" i="1" dirty="0" smtClean="0"/>
              <a:t>is</a:t>
            </a:r>
            <a:r>
              <a:rPr lang="en-US" dirty="0" smtClean="0"/>
              <a:t> given by inspiration of God, and </a:t>
            </a:r>
            <a:r>
              <a:rPr lang="en-US" i="1" dirty="0" smtClean="0"/>
              <a:t>is</a:t>
            </a:r>
            <a:r>
              <a:rPr lang="en-US" dirty="0" smtClean="0"/>
              <a:t> profitable for doctrine, for reproof, for correction, for instruction in righteousness, </a:t>
            </a:r>
            <a:r>
              <a:rPr lang="en-US" baseline="30000" dirty="0" smtClean="0"/>
              <a:t>17 </a:t>
            </a:r>
            <a:r>
              <a:rPr lang="en-US" dirty="0" smtClean="0"/>
              <a:t>that the man of God may be complete, thoroughly equipped for every good work.</a:t>
            </a:r>
          </a:p>
          <a:p>
            <a:endParaRPr lang="en-US" dirty="0" smtClean="0"/>
          </a:p>
          <a:p>
            <a:r>
              <a:rPr lang="en-US" b="1" dirty="0" smtClean="0"/>
              <a:t>2 Timothy  (NKJV)</a:t>
            </a:r>
          </a:p>
          <a:p>
            <a:r>
              <a:rPr lang="en-US" baseline="30000" dirty="0" smtClean="0"/>
              <a:t>15 </a:t>
            </a:r>
            <a:r>
              <a:rPr lang="en-US" dirty="0" smtClean="0"/>
              <a:t>Be diligent (in study) to present yourself approved to God, a worker who does not need to be ashamed, rightly dividing the word of truth. </a:t>
            </a:r>
          </a:p>
          <a:p>
            <a:endParaRPr lang="en-US" dirty="0" smtClean="0"/>
          </a:p>
          <a:p>
            <a:r>
              <a:rPr lang="en-US" dirty="0" smtClean="0"/>
              <a:t>The Body</a:t>
            </a:r>
          </a:p>
          <a:p>
            <a:r>
              <a:rPr lang="en-US" dirty="0" smtClean="0"/>
              <a:t>Where</a:t>
            </a:r>
            <a:r>
              <a:rPr lang="en-US" baseline="0" dirty="0" smtClean="0"/>
              <a:t> you can where you can learn how to get equipped for the work of service</a:t>
            </a:r>
          </a:p>
          <a:p>
            <a:r>
              <a:rPr lang="en-US" b="1" dirty="0" smtClean="0"/>
              <a:t>Ephesians 4:11-12 (NKJV)</a:t>
            </a:r>
          </a:p>
          <a:p>
            <a:r>
              <a:rPr lang="en-US" baseline="30000" dirty="0" smtClean="0"/>
              <a:t>11 </a:t>
            </a:r>
            <a:r>
              <a:rPr lang="en-US" dirty="0" smtClean="0"/>
              <a:t>And He Himself gave some </a:t>
            </a:r>
            <a:r>
              <a:rPr lang="en-US" i="1" dirty="0" smtClean="0"/>
              <a:t>to be</a:t>
            </a:r>
            <a:r>
              <a:rPr lang="en-US" dirty="0" smtClean="0"/>
              <a:t> apostles, some prophets, some evangelists, and some pastors and teachers, </a:t>
            </a:r>
            <a:r>
              <a:rPr lang="en-US" baseline="30000" dirty="0" smtClean="0"/>
              <a:t>12 </a:t>
            </a:r>
            <a:r>
              <a:rPr lang="en-US" dirty="0" smtClean="0"/>
              <a:t>for the equipping of the saints for the work of ministry, for the edifying of the body of Christ, </a:t>
            </a:r>
          </a:p>
          <a:p>
            <a:r>
              <a:rPr lang="en-US" b="1" dirty="0" smtClean="0"/>
              <a:t>Ephesians 4:15-16 (NKJV)</a:t>
            </a:r>
          </a:p>
          <a:p>
            <a:r>
              <a:rPr lang="en-US" baseline="30000" dirty="0" smtClean="0"/>
              <a:t>15 </a:t>
            </a:r>
            <a:r>
              <a:rPr lang="en-US" dirty="0" smtClean="0"/>
              <a:t>but, speaking the truth in love, may grow up in all things into Him who is the head—Christ— </a:t>
            </a:r>
            <a:r>
              <a:rPr lang="en-US" baseline="30000" dirty="0" smtClean="0"/>
              <a:t>16 </a:t>
            </a:r>
            <a:r>
              <a:rPr lang="en-US" dirty="0" smtClean="0"/>
              <a:t>from whom the whole body, joined and knit together by what every joint supplies, according to the effective working by which every part does its share, causes growth of the body for the edifying of itself in love.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BD0C546-9FDE-4A4A-9323-181176BCD3F1}" type="slidenum">
              <a:rPr lang="en-US" smtClean="0"/>
              <a:t>3</a:t>
            </a:fld>
            <a:endParaRPr lang="en-US"/>
          </a:p>
        </p:txBody>
      </p:sp>
    </p:spTree>
    <p:extLst>
      <p:ext uri="{BB962C8B-B14F-4D97-AF65-F5344CB8AC3E}">
        <p14:creationId xmlns:p14="http://schemas.microsoft.com/office/powerpoint/2010/main" val="1591332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 willing to take “the” Stand for your convictions </a:t>
            </a:r>
          </a:p>
          <a:p>
            <a:r>
              <a:rPr lang="en-US" dirty="0" smtClean="0"/>
              <a:t>“Would you be convicted for your stated convictions </a:t>
            </a:r>
          </a:p>
          <a:p>
            <a:pPr marL="176131" indent="-176131">
              <a:buFontTx/>
              <a:buChar char="-"/>
            </a:pPr>
            <a:r>
              <a:rPr lang="en-US" dirty="0" smtClean="0"/>
              <a:t>Actions speak louder then words</a:t>
            </a:r>
          </a:p>
          <a:p>
            <a:pPr marL="176131" indent="-176131">
              <a:buFontTx/>
              <a:buChar char="-"/>
            </a:pPr>
            <a:r>
              <a:rPr lang="en-US" dirty="0" smtClean="0"/>
              <a:t>Integrity</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BD0C546-9FDE-4A4A-9323-181176BCD3F1}" type="slidenum">
              <a:rPr lang="en-US" smtClean="0"/>
              <a:t>4</a:t>
            </a:fld>
            <a:endParaRPr lang="en-US"/>
          </a:p>
        </p:txBody>
      </p:sp>
    </p:spTree>
    <p:extLst>
      <p:ext uri="{BB962C8B-B14F-4D97-AF65-F5344CB8AC3E}">
        <p14:creationId xmlns:p14="http://schemas.microsoft.com/office/powerpoint/2010/main" val="2121724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person of Conviction is a person of integrity </a:t>
            </a:r>
          </a:p>
          <a:p>
            <a:r>
              <a:rPr lang="en-US" dirty="0" smtClean="0"/>
              <a:t>Who are you when no one is watching </a:t>
            </a:r>
          </a:p>
          <a:p>
            <a:endParaRPr lang="en-US" dirty="0" smtClean="0"/>
          </a:p>
          <a:p>
            <a:r>
              <a:rPr lang="en-US" dirty="0" smtClean="0"/>
              <a:t>What happens in Vegas stays in Vegas or</a:t>
            </a:r>
            <a:r>
              <a:rPr lang="en-US" baseline="0" dirty="0" smtClean="0"/>
              <a:t> is it what happens to me in Vegas is how I am everywhere</a:t>
            </a:r>
          </a:p>
          <a:p>
            <a:r>
              <a:rPr lang="en-US" baseline="0" dirty="0" smtClean="0"/>
              <a:t>Integrity doesn’t take vacations</a:t>
            </a:r>
          </a:p>
          <a:p>
            <a:r>
              <a:rPr lang="en-US" baseline="0" dirty="0" smtClean="0"/>
              <a:t>Is what you have a conviction or not</a:t>
            </a:r>
            <a:endParaRPr lang="en-US" dirty="0"/>
          </a:p>
        </p:txBody>
      </p:sp>
      <p:sp>
        <p:nvSpPr>
          <p:cNvPr id="4" name="Slide Number Placeholder 3"/>
          <p:cNvSpPr>
            <a:spLocks noGrp="1"/>
          </p:cNvSpPr>
          <p:nvPr>
            <p:ph type="sldNum" sz="quarter" idx="10"/>
          </p:nvPr>
        </p:nvSpPr>
        <p:spPr/>
        <p:txBody>
          <a:bodyPr/>
          <a:lstStyle/>
          <a:p>
            <a:fld id="{CBD0C546-9FDE-4A4A-9323-181176BCD3F1}" type="slidenum">
              <a:rPr lang="en-US" smtClean="0"/>
              <a:t>5</a:t>
            </a:fld>
            <a:endParaRPr lang="en-US"/>
          </a:p>
        </p:txBody>
      </p:sp>
    </p:spTree>
    <p:extLst>
      <p:ext uri="{BB962C8B-B14F-4D97-AF65-F5344CB8AC3E}">
        <p14:creationId xmlns:p14="http://schemas.microsoft.com/office/powerpoint/2010/main" val="85759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“what would you do” woman offered $500 to look the other way, when guy faked fall in store, said no !</a:t>
            </a:r>
          </a:p>
          <a:p>
            <a:endParaRPr lang="en-US" dirty="0" smtClean="0"/>
          </a:p>
          <a:p>
            <a:r>
              <a:rPr lang="en-US" dirty="0" smtClean="0"/>
              <a:t>What controls you EGO</a:t>
            </a:r>
            <a:r>
              <a:rPr lang="en-US" baseline="0" dirty="0" smtClean="0"/>
              <a:t> or God </a:t>
            </a:r>
          </a:p>
          <a:p>
            <a:r>
              <a:rPr lang="en-US" baseline="0" dirty="0" smtClean="0"/>
              <a:t>A person of Integrity puts Their one interests behind those of others </a:t>
            </a:r>
          </a:p>
          <a:p>
            <a:endParaRPr lang="en-US" baseline="0" dirty="0" smtClean="0"/>
          </a:p>
          <a:p>
            <a:r>
              <a:rPr lang="en-US" b="1" dirty="0" smtClean="0"/>
              <a:t>Philippians 2:3-5 (NKJV)</a:t>
            </a:r>
          </a:p>
          <a:p>
            <a:r>
              <a:rPr lang="en-US" baseline="30000" dirty="0" smtClean="0"/>
              <a:t>3 </a:t>
            </a:r>
            <a:r>
              <a:rPr lang="en-US" i="1" dirty="0" smtClean="0"/>
              <a:t>Let</a:t>
            </a:r>
            <a:r>
              <a:rPr lang="en-US" dirty="0" smtClean="0"/>
              <a:t> nothing </a:t>
            </a:r>
            <a:r>
              <a:rPr lang="en-US" i="1" dirty="0" smtClean="0"/>
              <a:t>be done</a:t>
            </a:r>
            <a:r>
              <a:rPr lang="en-US" dirty="0" smtClean="0"/>
              <a:t> through selfish ambition or conceit, but in lowliness of mind let each esteem others better than himself. </a:t>
            </a:r>
            <a:r>
              <a:rPr lang="en-US" baseline="30000" dirty="0" smtClean="0"/>
              <a:t>4 </a:t>
            </a:r>
            <a:r>
              <a:rPr lang="en-US" dirty="0" smtClean="0"/>
              <a:t>Let each of you look out not only for his own interests, but also for the interests of others.</a:t>
            </a:r>
          </a:p>
          <a:p>
            <a:endParaRPr lang="en-US" dirty="0"/>
          </a:p>
        </p:txBody>
      </p:sp>
      <p:sp>
        <p:nvSpPr>
          <p:cNvPr id="4" name="Slide Number Placeholder 3"/>
          <p:cNvSpPr>
            <a:spLocks noGrp="1"/>
          </p:cNvSpPr>
          <p:nvPr>
            <p:ph type="sldNum" sz="quarter" idx="10"/>
          </p:nvPr>
        </p:nvSpPr>
        <p:spPr/>
        <p:txBody>
          <a:bodyPr/>
          <a:lstStyle/>
          <a:p>
            <a:fld id="{CBD0C546-9FDE-4A4A-9323-181176BCD3F1}" type="slidenum">
              <a:rPr lang="en-US" smtClean="0"/>
              <a:t>6</a:t>
            </a:fld>
            <a:endParaRPr lang="en-US"/>
          </a:p>
        </p:txBody>
      </p:sp>
    </p:spTree>
    <p:extLst>
      <p:ext uri="{BB962C8B-B14F-4D97-AF65-F5344CB8AC3E}">
        <p14:creationId xmlns:p14="http://schemas.microsoft.com/office/powerpoint/2010/main" val="3769959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D0C546-9FDE-4A4A-9323-181176BCD3F1}" type="slidenum">
              <a:rPr lang="en-US" smtClean="0"/>
              <a:t>7</a:t>
            </a:fld>
            <a:endParaRPr lang="en-US"/>
          </a:p>
        </p:txBody>
      </p:sp>
    </p:spTree>
    <p:extLst>
      <p:ext uri="{BB962C8B-B14F-4D97-AF65-F5344CB8AC3E}">
        <p14:creationId xmlns:p14="http://schemas.microsoft.com/office/powerpoint/2010/main" val="3769959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D882D4D-363D-457E-8CF9-8ACF2C12B5ED}" type="datetimeFigureOut">
              <a:rPr lang="en-US" smtClean="0"/>
              <a:t>6/20/2015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A0826C-DAB3-4434-A6C7-A44EE38191B6}" type="slidenum">
              <a:rPr lang="en-US" smtClean="0"/>
              <a:t>‹#›</a:t>
            </a:fld>
            <a:endParaRPr lang="en-US"/>
          </a:p>
        </p:txBody>
      </p:sp>
    </p:spTree>
    <p:extLst>
      <p:ext uri="{BB962C8B-B14F-4D97-AF65-F5344CB8AC3E}">
        <p14:creationId xmlns:p14="http://schemas.microsoft.com/office/powerpoint/2010/main" val="2459552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882D4D-363D-457E-8CF9-8ACF2C12B5ED}" type="datetimeFigureOut">
              <a:rPr lang="en-US" smtClean="0"/>
              <a:t>6/20/2015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A0826C-DAB3-4434-A6C7-A44EE38191B6}" type="slidenum">
              <a:rPr lang="en-US" smtClean="0"/>
              <a:t>‹#›</a:t>
            </a:fld>
            <a:endParaRPr lang="en-US"/>
          </a:p>
        </p:txBody>
      </p:sp>
    </p:spTree>
    <p:extLst>
      <p:ext uri="{BB962C8B-B14F-4D97-AF65-F5344CB8AC3E}">
        <p14:creationId xmlns:p14="http://schemas.microsoft.com/office/powerpoint/2010/main" val="3420196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882D4D-363D-457E-8CF9-8ACF2C12B5ED}" type="datetimeFigureOut">
              <a:rPr lang="en-US" smtClean="0"/>
              <a:t>6/20/2015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A0826C-DAB3-4434-A6C7-A44EE38191B6}" type="slidenum">
              <a:rPr lang="en-US" smtClean="0"/>
              <a:t>‹#›</a:t>
            </a:fld>
            <a:endParaRPr lang="en-US"/>
          </a:p>
        </p:txBody>
      </p:sp>
    </p:spTree>
    <p:extLst>
      <p:ext uri="{BB962C8B-B14F-4D97-AF65-F5344CB8AC3E}">
        <p14:creationId xmlns:p14="http://schemas.microsoft.com/office/powerpoint/2010/main" val="1260064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882D4D-363D-457E-8CF9-8ACF2C12B5ED}" type="datetimeFigureOut">
              <a:rPr lang="en-US" smtClean="0"/>
              <a:t>6/20/2015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A0826C-DAB3-4434-A6C7-A44EE38191B6}" type="slidenum">
              <a:rPr lang="en-US" smtClean="0"/>
              <a:t>‹#›</a:t>
            </a:fld>
            <a:endParaRPr lang="en-US"/>
          </a:p>
        </p:txBody>
      </p:sp>
    </p:spTree>
    <p:extLst>
      <p:ext uri="{BB962C8B-B14F-4D97-AF65-F5344CB8AC3E}">
        <p14:creationId xmlns:p14="http://schemas.microsoft.com/office/powerpoint/2010/main" val="1295454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882D4D-363D-457E-8CF9-8ACF2C12B5ED}" type="datetimeFigureOut">
              <a:rPr lang="en-US" smtClean="0"/>
              <a:t>6/20/2015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A0826C-DAB3-4434-A6C7-A44EE38191B6}" type="slidenum">
              <a:rPr lang="en-US" smtClean="0"/>
              <a:t>‹#›</a:t>
            </a:fld>
            <a:endParaRPr lang="en-US"/>
          </a:p>
        </p:txBody>
      </p:sp>
    </p:spTree>
    <p:extLst>
      <p:ext uri="{BB962C8B-B14F-4D97-AF65-F5344CB8AC3E}">
        <p14:creationId xmlns:p14="http://schemas.microsoft.com/office/powerpoint/2010/main" val="1743809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D882D4D-363D-457E-8CF9-8ACF2C12B5ED}" type="datetimeFigureOut">
              <a:rPr lang="en-US" smtClean="0"/>
              <a:t>6/20/2015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A0826C-DAB3-4434-A6C7-A44EE38191B6}" type="slidenum">
              <a:rPr lang="en-US" smtClean="0"/>
              <a:t>‹#›</a:t>
            </a:fld>
            <a:endParaRPr lang="en-US"/>
          </a:p>
        </p:txBody>
      </p:sp>
    </p:spTree>
    <p:extLst>
      <p:ext uri="{BB962C8B-B14F-4D97-AF65-F5344CB8AC3E}">
        <p14:creationId xmlns:p14="http://schemas.microsoft.com/office/powerpoint/2010/main" val="3970968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D882D4D-363D-457E-8CF9-8ACF2C12B5ED}" type="datetimeFigureOut">
              <a:rPr lang="en-US" smtClean="0"/>
              <a:t>6/20/2015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A0826C-DAB3-4434-A6C7-A44EE38191B6}" type="slidenum">
              <a:rPr lang="en-US" smtClean="0"/>
              <a:t>‹#›</a:t>
            </a:fld>
            <a:endParaRPr lang="en-US"/>
          </a:p>
        </p:txBody>
      </p:sp>
    </p:spTree>
    <p:extLst>
      <p:ext uri="{BB962C8B-B14F-4D97-AF65-F5344CB8AC3E}">
        <p14:creationId xmlns:p14="http://schemas.microsoft.com/office/powerpoint/2010/main" val="1902700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D882D4D-363D-457E-8CF9-8ACF2C12B5ED}" type="datetimeFigureOut">
              <a:rPr lang="en-US" smtClean="0"/>
              <a:t>6/20/2015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A0826C-DAB3-4434-A6C7-A44EE38191B6}" type="slidenum">
              <a:rPr lang="en-US" smtClean="0"/>
              <a:t>‹#›</a:t>
            </a:fld>
            <a:endParaRPr lang="en-US"/>
          </a:p>
        </p:txBody>
      </p:sp>
    </p:spTree>
    <p:extLst>
      <p:ext uri="{BB962C8B-B14F-4D97-AF65-F5344CB8AC3E}">
        <p14:creationId xmlns:p14="http://schemas.microsoft.com/office/powerpoint/2010/main" val="1081095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882D4D-363D-457E-8CF9-8ACF2C12B5ED}" type="datetimeFigureOut">
              <a:rPr lang="en-US" smtClean="0"/>
              <a:t>6/20/2015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A0826C-DAB3-4434-A6C7-A44EE38191B6}" type="slidenum">
              <a:rPr lang="en-US" smtClean="0"/>
              <a:t>‹#›</a:t>
            </a:fld>
            <a:endParaRPr lang="en-US"/>
          </a:p>
        </p:txBody>
      </p:sp>
    </p:spTree>
    <p:extLst>
      <p:ext uri="{BB962C8B-B14F-4D97-AF65-F5344CB8AC3E}">
        <p14:creationId xmlns:p14="http://schemas.microsoft.com/office/powerpoint/2010/main" val="1840639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882D4D-363D-457E-8CF9-8ACF2C12B5ED}" type="datetimeFigureOut">
              <a:rPr lang="en-US" smtClean="0"/>
              <a:t>6/20/2015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A0826C-DAB3-4434-A6C7-A44EE38191B6}" type="slidenum">
              <a:rPr lang="en-US" smtClean="0"/>
              <a:t>‹#›</a:t>
            </a:fld>
            <a:endParaRPr lang="en-US"/>
          </a:p>
        </p:txBody>
      </p:sp>
    </p:spTree>
    <p:extLst>
      <p:ext uri="{BB962C8B-B14F-4D97-AF65-F5344CB8AC3E}">
        <p14:creationId xmlns:p14="http://schemas.microsoft.com/office/powerpoint/2010/main" val="1972048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882D4D-363D-457E-8CF9-8ACF2C12B5ED}" type="datetimeFigureOut">
              <a:rPr lang="en-US" smtClean="0"/>
              <a:t>6/20/2015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A0826C-DAB3-4434-A6C7-A44EE38191B6}" type="slidenum">
              <a:rPr lang="en-US" smtClean="0"/>
              <a:t>‹#›</a:t>
            </a:fld>
            <a:endParaRPr lang="en-US"/>
          </a:p>
        </p:txBody>
      </p:sp>
    </p:spTree>
    <p:extLst>
      <p:ext uri="{BB962C8B-B14F-4D97-AF65-F5344CB8AC3E}">
        <p14:creationId xmlns:p14="http://schemas.microsoft.com/office/powerpoint/2010/main" val="3051308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882D4D-363D-457E-8CF9-8ACF2C12B5ED}" type="datetimeFigureOut">
              <a:rPr lang="en-US" smtClean="0"/>
              <a:t>6/20/2015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A0826C-DAB3-4434-A6C7-A44EE38191B6}" type="slidenum">
              <a:rPr lang="en-US" smtClean="0"/>
              <a:t>‹#›</a:t>
            </a:fld>
            <a:endParaRPr lang="en-US"/>
          </a:p>
        </p:txBody>
      </p:sp>
    </p:spTree>
    <p:extLst>
      <p:ext uri="{BB962C8B-B14F-4D97-AF65-F5344CB8AC3E}">
        <p14:creationId xmlns:p14="http://schemas.microsoft.com/office/powerpoint/2010/main" val="34595391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752600"/>
          </a:xfrm>
          <a:solidFill>
            <a:schemeClr val="tx2">
              <a:lumMod val="20000"/>
              <a:lumOff val="80000"/>
            </a:schemeClr>
          </a:solidFill>
        </p:spPr>
        <p:txBody>
          <a:bodyPr>
            <a:normAutofit/>
          </a:bodyPr>
          <a:lstStyle/>
          <a:p>
            <a:r>
              <a:rPr lang="en-US" sz="8800" b="1" dirty="0" smtClean="0">
                <a:solidFill>
                  <a:schemeClr val="tx2">
                    <a:lumMod val="75000"/>
                  </a:schemeClr>
                </a:solidFill>
                <a:effectLst>
                  <a:outerShdw blurRad="38100" dist="38100" dir="2700000" algn="tl">
                    <a:srgbClr val="000000">
                      <a:alpha val="43137"/>
                    </a:srgbClr>
                  </a:outerShdw>
                </a:effectLst>
              </a:rPr>
              <a:t>Take A Stand</a:t>
            </a:r>
            <a:endParaRPr lang="en-US" sz="8800" b="1" dirty="0">
              <a:solidFill>
                <a:schemeClr val="tx2">
                  <a:lumMod val="75000"/>
                </a:schemeClr>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457200" y="2286000"/>
            <a:ext cx="8077200" cy="4572000"/>
          </a:xfrm>
        </p:spPr>
        <p:txBody>
          <a:bodyPr>
            <a:noAutofit/>
          </a:bodyPr>
          <a:lstStyle/>
          <a:p>
            <a:r>
              <a:rPr lang="en-US" sz="4800" b="1" dirty="0" smtClean="0">
                <a:solidFill>
                  <a:schemeClr val="tx2">
                    <a:lumMod val="60000"/>
                    <a:lumOff val="40000"/>
                  </a:schemeClr>
                </a:solidFill>
                <a:effectLst>
                  <a:outerShdw blurRad="38100" dist="38100" dir="2700000" algn="tl">
                    <a:srgbClr val="000000">
                      <a:alpha val="43137"/>
                    </a:srgbClr>
                  </a:outerShdw>
                </a:effectLst>
              </a:rPr>
              <a:t>What do you believe strongly enough to make a change  to make a difference. Where is your passion where is your conviction?</a:t>
            </a:r>
            <a:endParaRPr lang="en-US" sz="4800" b="1" dirty="0">
              <a:solidFill>
                <a:schemeClr val="tx2">
                  <a:lumMod val="60000"/>
                  <a:lumOff val="4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504999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00200"/>
            <a:ext cx="9144000" cy="53649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28600"/>
            <a:ext cx="9143999" cy="2286000"/>
          </a:xfrm>
          <a:prstGeom prst="rect">
            <a:avLst/>
          </a:prstGeom>
          <a:solidFill>
            <a:schemeClr val="tx2">
              <a:lumMod val="20000"/>
              <a:lumOff val="80000"/>
            </a:schemeClr>
          </a:solidFill>
          <a:ln>
            <a:noFill/>
          </a:ln>
          <a:effectLst/>
        </p:spPr>
      </p:pic>
    </p:spTree>
    <p:extLst>
      <p:ext uri="{BB962C8B-B14F-4D97-AF65-F5344CB8AC3E}">
        <p14:creationId xmlns:p14="http://schemas.microsoft.com/office/powerpoint/2010/main" val="33922637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
            <a:ext cx="9143999" cy="2286000"/>
          </a:xfrm>
          <a:prstGeom prst="rect">
            <a:avLst/>
          </a:prstGeom>
          <a:solidFill>
            <a:schemeClr val="tx2">
              <a:lumMod val="20000"/>
              <a:lumOff val="80000"/>
            </a:schemeClr>
          </a:solidFill>
          <a:ln>
            <a:noFill/>
          </a:ln>
          <a:effectLst/>
        </p:spPr>
      </p:pic>
      <p:pic>
        <p:nvPicPr>
          <p:cNvPr id="5122" name="Picture 2" descr="http://3.bp.blogspot.com/-CKKe8quhhp8/TeljQYibTgI/AAAAAAAAGac/XjuJJnoiWUg/s1600/informati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452255"/>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4.bp.blogspot.com/-TrDMItKbs_8/T9hgW_X-q1I/AAAAAAAAAaY/0fq7qGitbhg/s1600/bible+stud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5708" y="2042680"/>
            <a:ext cx="6096000" cy="569595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www.eurweb.com/wp-content/uploads/2011/07/church.jpe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72973" y="2036618"/>
            <a:ext cx="6498735" cy="4883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7496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 calcmode="lin" valueType="num">
                                      <p:cBhvr additive="base">
                                        <p:cTn id="7" dur="500" fill="hold"/>
                                        <p:tgtEl>
                                          <p:spTgt spid="5124"/>
                                        </p:tgtEl>
                                        <p:attrNameLst>
                                          <p:attrName>ppt_x</p:attrName>
                                        </p:attrNameLst>
                                      </p:cBhvr>
                                      <p:tavLst>
                                        <p:tav tm="0">
                                          <p:val>
                                            <p:strVal val="#ppt_x"/>
                                          </p:val>
                                        </p:tav>
                                        <p:tav tm="100000">
                                          <p:val>
                                            <p:strVal val="#ppt_x"/>
                                          </p:val>
                                        </p:tav>
                                      </p:tavLst>
                                    </p:anim>
                                    <p:anim calcmode="lin" valueType="num">
                                      <p:cBhvr additive="base">
                                        <p:cTn id="8" dur="500" fill="hold"/>
                                        <p:tgtEl>
                                          <p:spTgt spid="51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6"/>
                                        </p:tgtEl>
                                        <p:attrNameLst>
                                          <p:attrName>style.visibility</p:attrName>
                                        </p:attrNameLst>
                                      </p:cBhvr>
                                      <p:to>
                                        <p:strVal val="visible"/>
                                      </p:to>
                                    </p:set>
                                    <p:anim calcmode="lin" valueType="num">
                                      <p:cBhvr additive="base">
                                        <p:cTn id="13" dur="500" fill="hold"/>
                                        <p:tgtEl>
                                          <p:spTgt spid="5126"/>
                                        </p:tgtEl>
                                        <p:attrNameLst>
                                          <p:attrName>ppt_x</p:attrName>
                                        </p:attrNameLst>
                                      </p:cBhvr>
                                      <p:tavLst>
                                        <p:tav tm="0">
                                          <p:val>
                                            <p:strVal val="#ppt_x"/>
                                          </p:val>
                                        </p:tav>
                                        <p:tav tm="100000">
                                          <p:val>
                                            <p:strVal val="#ppt_x"/>
                                          </p:val>
                                        </p:tav>
                                      </p:tavLst>
                                    </p:anim>
                                    <p:anim calcmode="lin" valueType="num">
                                      <p:cBhvr additive="base">
                                        <p:cTn id="14" dur="500" fill="hold"/>
                                        <p:tgtEl>
                                          <p:spTgt spid="51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11</a:t>
            </a:r>
            <a:endParaRPr lang="en-US" dirty="0"/>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52600"/>
            <a:ext cx="9144000"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28600"/>
            <a:ext cx="9220200" cy="1981200"/>
          </a:xfrm>
          <a:prstGeom prst="rect">
            <a:avLst/>
          </a:prstGeom>
          <a:solidFill>
            <a:schemeClr val="tx2">
              <a:lumMod val="20000"/>
              <a:lumOff val="80000"/>
            </a:schemeClr>
          </a:solidFill>
          <a:ln>
            <a:noFill/>
          </a:ln>
          <a:effectLst/>
        </p:spPr>
      </p:pic>
    </p:spTree>
    <p:extLst>
      <p:ext uri="{BB962C8B-B14F-4D97-AF65-F5344CB8AC3E}">
        <p14:creationId xmlns:p14="http://schemas.microsoft.com/office/powerpoint/2010/main" val="40015470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752600"/>
          </a:xfrm>
          <a:solidFill>
            <a:schemeClr val="tx2">
              <a:lumMod val="20000"/>
              <a:lumOff val="80000"/>
            </a:schemeClr>
          </a:solidFill>
        </p:spPr>
        <p:txBody>
          <a:bodyPr>
            <a:normAutofit/>
          </a:bodyPr>
          <a:lstStyle/>
          <a:p>
            <a:r>
              <a:rPr lang="en-US" sz="8800" b="1" dirty="0" smtClean="0">
                <a:solidFill>
                  <a:schemeClr val="tx2">
                    <a:lumMod val="75000"/>
                  </a:schemeClr>
                </a:solidFill>
                <a:effectLst>
                  <a:outerShdw blurRad="38100" dist="38100" dir="2700000" algn="tl">
                    <a:srgbClr val="000000">
                      <a:alpha val="43137"/>
                    </a:srgbClr>
                  </a:outerShdw>
                </a:effectLst>
              </a:rPr>
              <a:t>Take A Stand</a:t>
            </a:r>
            <a:endParaRPr lang="en-US" sz="8800" b="1" dirty="0">
              <a:solidFill>
                <a:schemeClr val="tx2">
                  <a:lumMod val="75000"/>
                </a:schemeClr>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endParaRPr lang="en-US" dirty="0"/>
          </a:p>
        </p:txBody>
      </p:sp>
      <p:pic>
        <p:nvPicPr>
          <p:cNvPr id="6146" name="Picture 2" descr="http://2.bp.blogspot.com/-ShvhaNstAMg/UOg2brtg_ZI/AAAAAAAAByQ/3DmOp6MHxBU/s1600/C+S+Lewis+-+Integr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15588"/>
            <a:ext cx="9143999" cy="5980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37985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752600"/>
          </a:xfrm>
          <a:solidFill>
            <a:schemeClr val="tx2">
              <a:lumMod val="20000"/>
              <a:lumOff val="80000"/>
            </a:schemeClr>
          </a:solidFill>
        </p:spPr>
        <p:txBody>
          <a:bodyPr>
            <a:normAutofit/>
          </a:bodyPr>
          <a:lstStyle/>
          <a:p>
            <a:r>
              <a:rPr lang="en-US" sz="8800" b="1" dirty="0" smtClean="0">
                <a:solidFill>
                  <a:schemeClr val="tx2">
                    <a:lumMod val="75000"/>
                  </a:schemeClr>
                </a:solidFill>
                <a:effectLst>
                  <a:outerShdw blurRad="38100" dist="38100" dir="2700000" algn="tl">
                    <a:srgbClr val="000000">
                      <a:alpha val="43137"/>
                    </a:srgbClr>
                  </a:outerShdw>
                </a:effectLst>
              </a:rPr>
              <a:t>Take A Stand</a:t>
            </a:r>
            <a:endParaRPr lang="en-US" sz="8800" b="1" dirty="0">
              <a:solidFill>
                <a:schemeClr val="tx2">
                  <a:lumMod val="75000"/>
                </a:schemeClr>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endParaRPr lang="en-US" dirty="0"/>
          </a:p>
        </p:txBody>
      </p:sp>
      <p:pic>
        <p:nvPicPr>
          <p:cNvPr id="7170" name="Picture 2" descr="http://positiveoutlooksblog.files.wordpress.com/2014/05/integrity.jpg?w=6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52600"/>
            <a:ext cx="9144000" cy="556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53101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752600"/>
          </a:xfrm>
          <a:solidFill>
            <a:schemeClr val="tx2">
              <a:lumMod val="20000"/>
              <a:lumOff val="80000"/>
            </a:schemeClr>
          </a:solidFill>
        </p:spPr>
        <p:txBody>
          <a:bodyPr>
            <a:normAutofit/>
          </a:bodyPr>
          <a:lstStyle/>
          <a:p>
            <a:r>
              <a:rPr lang="en-US" sz="8800" b="1" dirty="0" smtClean="0">
                <a:solidFill>
                  <a:schemeClr val="tx2">
                    <a:lumMod val="75000"/>
                  </a:schemeClr>
                </a:solidFill>
                <a:effectLst>
                  <a:outerShdw blurRad="38100" dist="38100" dir="2700000" algn="tl">
                    <a:srgbClr val="000000">
                      <a:alpha val="43137"/>
                    </a:srgbClr>
                  </a:outerShdw>
                </a:effectLst>
              </a:rPr>
              <a:t>Take A Stand</a:t>
            </a:r>
            <a:endParaRPr lang="en-US" sz="8800" b="1" dirty="0">
              <a:solidFill>
                <a:schemeClr val="tx2">
                  <a:lumMod val="75000"/>
                </a:schemeClr>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457200" y="2286000"/>
            <a:ext cx="8077200" cy="4572000"/>
          </a:xfrm>
        </p:spPr>
        <p:txBody>
          <a:bodyPr>
            <a:noAutofit/>
          </a:bodyPr>
          <a:lstStyle/>
          <a:p>
            <a:r>
              <a:rPr lang="en-US" sz="4800" b="1" dirty="0" smtClean="0">
                <a:solidFill>
                  <a:schemeClr val="tx2">
                    <a:lumMod val="60000"/>
                    <a:lumOff val="40000"/>
                  </a:schemeClr>
                </a:solidFill>
                <a:effectLst>
                  <a:outerShdw blurRad="38100" dist="38100" dir="2700000" algn="tl">
                    <a:srgbClr val="000000">
                      <a:alpha val="43137"/>
                    </a:srgbClr>
                  </a:outerShdw>
                </a:effectLst>
              </a:rPr>
              <a:t>What do you believe strongly enough to make a change  to make a difference. Where is your passion where is your conviction?</a:t>
            </a:r>
            <a:endParaRPr lang="en-US" sz="4800" b="1" dirty="0">
              <a:solidFill>
                <a:schemeClr val="tx2">
                  <a:lumMod val="60000"/>
                  <a:lumOff val="4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028088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1396</TotalTime>
  <Words>312</Words>
  <Application>Microsoft Office PowerPoint</Application>
  <PresentationFormat>On-screen Show (4:3)</PresentationFormat>
  <Paragraphs>62</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Take A Stand</vt:lpstr>
      <vt:lpstr>PowerPoint Presentation</vt:lpstr>
      <vt:lpstr>PowerPoint Presentation</vt:lpstr>
      <vt:lpstr>11</vt:lpstr>
      <vt:lpstr>Take A Stand</vt:lpstr>
      <vt:lpstr>Take A Stand</vt:lpstr>
      <vt:lpstr>Take A Stand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dc:creator>
  <cp:lastModifiedBy>Mark</cp:lastModifiedBy>
  <cp:revision>23</cp:revision>
  <cp:lastPrinted>2015-06-21T14:55:06Z</cp:lastPrinted>
  <dcterms:created xsi:type="dcterms:W3CDTF">2015-06-20T15:39:59Z</dcterms:created>
  <dcterms:modified xsi:type="dcterms:W3CDTF">2015-06-21T14:56:48Z</dcterms:modified>
</cp:coreProperties>
</file>