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7" r:id="rId2"/>
    <p:sldId id="256" r:id="rId3"/>
    <p:sldId id="276" r:id="rId4"/>
    <p:sldId id="257" r:id="rId5"/>
    <p:sldId id="279" r:id="rId6"/>
    <p:sldId id="265" r:id="rId7"/>
    <p:sldId id="280" r:id="rId8"/>
    <p:sldId id="258" r:id="rId9"/>
    <p:sldId id="281" r:id="rId10"/>
    <p:sldId id="285" r:id="rId11"/>
    <p:sldId id="283" r:id="rId12"/>
    <p:sldId id="271" r:id="rId13"/>
    <p:sldId id="284" r:id="rId14"/>
    <p:sldId id="264" r:id="rId15"/>
    <p:sldId id="282" r:id="rId16"/>
    <p:sldId id="273" r:id="rId17"/>
    <p:sldId id="266" r:id="rId18"/>
    <p:sldId id="286" r:id="rId19"/>
    <p:sldId id="261" r:id="rId20"/>
    <p:sldId id="259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72647" autoAdjust="0"/>
  </p:normalViewPr>
  <p:slideViewPr>
    <p:cSldViewPr>
      <p:cViewPr varScale="1">
        <p:scale>
          <a:sx n="49" d="100"/>
          <a:sy n="49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E7B69-37E1-4B7B-B039-FB1CEA9A5582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280D4-E9A7-4491-BD96-49C41C3BC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61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have witnessed grown men paralyzed with fear</a:t>
            </a:r>
          </a:p>
          <a:p>
            <a:r>
              <a:rPr lang="en-US" dirty="0" smtClean="0"/>
              <a:t>Fear</a:t>
            </a:r>
            <a:r>
              <a:rPr lang="en-US" baseline="0" dirty="0" smtClean="0"/>
              <a:t> can motivate rather than paralyze with a proper attitude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280D4-E9A7-4491-BD96-49C41C3BC5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30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Attitude – the fears we don’t face become our limits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280D4-E9A7-4491-BD96-49C41C3BC5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65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Fear</a:t>
            </a:r>
            <a:r>
              <a:rPr lang="en-US" baseline="0" dirty="0" smtClean="0"/>
              <a:t> can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280D4-E9A7-4491-BD96-49C41C3BC5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3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Attitude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280D4-E9A7-4491-BD96-49C41C3BC5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6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try to find our self worth in the mirror,</a:t>
            </a:r>
            <a:r>
              <a:rPr lang="en-US" baseline="0" dirty="0" smtClean="0"/>
              <a:t> on the scale, in the eyes of a friend, a spouse, things, a career, or a talent but those places , even though they could produce that, all those things are fickle and inconsistent, jobs can be lost relationships can hurt our appearance ages and changes, our talents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280D4-E9A7-4491-BD96-49C41C3BC5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3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more and better than self worth, we have God worth 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cor</a:t>
            </a:r>
            <a:r>
              <a:rPr lang="en-US" dirty="0" smtClean="0"/>
              <a:t> 3:5 </a:t>
            </a:r>
          </a:p>
          <a:p>
            <a:r>
              <a:rPr lang="en-US" dirty="0" smtClean="0"/>
              <a:t>Not that we are sufficient of ourselves to think of anything as being from ourselves, but our sufficiency is from God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280D4-E9A7-4491-BD96-49C41C3BC5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23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280D4-E9A7-4491-BD96-49C41C3BC5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30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280D4-E9A7-4491-BD96-49C41C3BC5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30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there really a God</a:t>
            </a:r>
          </a:p>
          <a:p>
            <a:r>
              <a:rPr lang="en-US" dirty="0" smtClean="0"/>
              <a:t>Does God really care about me</a:t>
            </a:r>
          </a:p>
          <a:p>
            <a:r>
              <a:rPr lang="en-US" dirty="0" smtClean="0"/>
              <a:t>Is what I believe really true</a:t>
            </a:r>
          </a:p>
          <a:p>
            <a:r>
              <a:rPr lang="en-US" dirty="0" smtClean="0"/>
              <a:t>Is the bible really true</a:t>
            </a:r>
          </a:p>
          <a:p>
            <a:r>
              <a:rPr lang="en-US" dirty="0" smtClean="0"/>
              <a:t>Is there really only one way to God</a:t>
            </a:r>
          </a:p>
          <a:p>
            <a:r>
              <a:rPr lang="en-US" dirty="0" smtClean="0"/>
              <a:t>Can anyone really love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280D4-E9A7-4491-BD96-49C41C3BC5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30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280D4-E9A7-4491-BD96-49C41C3BC5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3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A26D-493C-448A-97E1-36A54EFF5B06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A5FE-E62B-447A-B545-1208D167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3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A26D-493C-448A-97E1-36A54EFF5B06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A5FE-E62B-447A-B545-1208D167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5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A26D-493C-448A-97E1-36A54EFF5B06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A5FE-E62B-447A-B545-1208D167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A26D-493C-448A-97E1-36A54EFF5B06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A5FE-E62B-447A-B545-1208D167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4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A26D-493C-448A-97E1-36A54EFF5B06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A5FE-E62B-447A-B545-1208D167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6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A26D-493C-448A-97E1-36A54EFF5B06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A5FE-E62B-447A-B545-1208D167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2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A26D-493C-448A-97E1-36A54EFF5B06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A5FE-E62B-447A-B545-1208D167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2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A26D-493C-448A-97E1-36A54EFF5B06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A5FE-E62B-447A-B545-1208D167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0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A26D-493C-448A-97E1-36A54EFF5B06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A5FE-E62B-447A-B545-1208D167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4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A26D-493C-448A-97E1-36A54EFF5B06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A5FE-E62B-447A-B545-1208D167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5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A26D-493C-448A-97E1-36A54EFF5B06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A5FE-E62B-447A-B545-1208D167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4A26D-493C-448A-97E1-36A54EFF5B06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8A5FE-E62B-447A-B545-1208D167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6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963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4500" y="546474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Gloucester MT Extra Condensed" panose="02030808020601010101" pitchFamily="18" charset="0"/>
              </a:rPr>
              <a:t>2 Corinthians 3:5</a:t>
            </a:r>
            <a:endParaRPr lang="en-US" sz="5400" dirty="0">
              <a:solidFill>
                <a:schemeClr val="bg1"/>
              </a:solidFill>
              <a:latin typeface="Gloucester MT Extra Condensed" panose="020308080206010101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732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86200"/>
            <a:ext cx="9144000" cy="2209800"/>
          </a:xfrm>
        </p:spPr>
        <p:txBody>
          <a:bodyPr>
            <a:normAutofit fontScale="62500" lnSpcReduction="20000"/>
          </a:bodyPr>
          <a:lstStyle/>
          <a:p>
            <a:r>
              <a:rPr lang="en-US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Lack of conviction</a:t>
            </a:r>
            <a:endParaRPr lang="en-US" sz="9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1" y="228600"/>
            <a:ext cx="8001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6591" y="2609781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/>
                </a:solidFill>
              </a:rPr>
              <a:t>Manifests in</a:t>
            </a:r>
            <a:endParaRPr lang="en-US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675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301089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088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86200"/>
            <a:ext cx="9144000" cy="1066800"/>
          </a:xfrm>
        </p:spPr>
        <p:txBody>
          <a:bodyPr>
            <a:normAutofit fontScale="55000" lnSpcReduction="20000"/>
          </a:bodyPr>
          <a:lstStyle/>
          <a:p>
            <a:r>
              <a:rPr lang="en-US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commitment</a:t>
            </a:r>
            <a:endParaRPr lang="en-US" sz="9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1" y="228600"/>
            <a:ext cx="8001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6591" y="2609781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/>
                </a:solidFill>
              </a:rPr>
              <a:t>Manifests in</a:t>
            </a:r>
            <a:endParaRPr lang="en-US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853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2215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86200"/>
            <a:ext cx="9144000" cy="1066800"/>
          </a:xfrm>
        </p:spPr>
        <p:txBody>
          <a:bodyPr>
            <a:normAutofit fontScale="77500" lnSpcReduction="20000"/>
          </a:bodyPr>
          <a:lstStyle/>
          <a:p>
            <a:r>
              <a:rPr lang="en-US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doubts</a:t>
            </a:r>
            <a:endParaRPr lang="en-US" sz="9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1" y="228600"/>
            <a:ext cx="8001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6591" y="2609781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/>
                </a:solidFill>
              </a:rPr>
              <a:t>Manifests in</a:t>
            </a:r>
            <a:endParaRPr lang="en-US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59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5091113" cy="619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7652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416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86200"/>
            <a:ext cx="9144000" cy="2590800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Anger, Poverty, angst, </a:t>
            </a:r>
          </a:p>
          <a:p>
            <a:r>
              <a:rPr lang="en-US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poor Health, no energy, depression, </a:t>
            </a:r>
            <a:r>
              <a:rPr lang="en-US" sz="9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ocd</a:t>
            </a:r>
            <a:r>
              <a:rPr lang="en-US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, </a:t>
            </a:r>
          </a:p>
          <a:p>
            <a:r>
              <a:rPr lang="en-US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panic attacks, </a:t>
            </a:r>
          </a:p>
          <a:p>
            <a:r>
              <a:rPr lang="en-US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loss of resolve, our actions, Etc.</a:t>
            </a:r>
            <a:endParaRPr lang="en-US" sz="9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1" y="228600"/>
            <a:ext cx="8001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6591" y="2609781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/>
                </a:solidFill>
              </a:rPr>
              <a:t>Manifests in</a:t>
            </a:r>
            <a:endParaRPr lang="en-US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046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3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9344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9143999" cy="726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4578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399"/>
            <a:ext cx="9144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06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1600"/>
            <a:ext cx="9143999" cy="944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3892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86200"/>
            <a:ext cx="9144000" cy="1066800"/>
          </a:xfrm>
        </p:spPr>
        <p:txBody>
          <a:bodyPr>
            <a:normAutofit fontScale="62500" lnSpcReduction="20000"/>
          </a:bodyPr>
          <a:lstStyle/>
          <a:p>
            <a:r>
              <a:rPr lang="en-US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Loneliness</a:t>
            </a:r>
            <a:endParaRPr lang="en-US" sz="9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1" y="228600"/>
            <a:ext cx="8001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6591" y="2609781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/>
                </a:solidFill>
              </a:rPr>
              <a:t>Manifests in</a:t>
            </a:r>
            <a:endParaRPr lang="en-US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502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*/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0592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86200"/>
            <a:ext cx="9144000" cy="1066800"/>
          </a:xfrm>
        </p:spPr>
        <p:txBody>
          <a:bodyPr>
            <a:normAutofit fontScale="70000" lnSpcReduction="20000"/>
          </a:bodyPr>
          <a:lstStyle/>
          <a:p>
            <a:r>
              <a:rPr lang="en-US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Weakness</a:t>
            </a:r>
            <a:endParaRPr lang="en-US" sz="9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1" y="228600"/>
            <a:ext cx="8001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6591" y="2609781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/>
                </a:solidFill>
              </a:rPr>
              <a:t>Manifests in</a:t>
            </a:r>
            <a:endParaRPr lang="en-US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138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282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86200"/>
            <a:ext cx="9144000" cy="1066800"/>
          </a:xfrm>
        </p:spPr>
        <p:txBody>
          <a:bodyPr>
            <a:normAutofit fontScale="70000" lnSpcReduction="20000"/>
          </a:bodyPr>
          <a:lstStyle/>
          <a:p>
            <a:r>
              <a:rPr lang="en-US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Attitude</a:t>
            </a:r>
            <a:endParaRPr lang="en-US" sz="9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1" y="228600"/>
            <a:ext cx="8001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6591" y="2609781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/>
                </a:solidFill>
              </a:rPr>
              <a:t>Manifests in</a:t>
            </a:r>
            <a:endParaRPr lang="en-US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486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702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86200"/>
            <a:ext cx="9144000" cy="1905000"/>
          </a:xfrm>
        </p:spPr>
        <p:txBody>
          <a:bodyPr>
            <a:normAutofit fontScale="62500" lnSpcReduction="20000"/>
          </a:bodyPr>
          <a:lstStyle/>
          <a:p>
            <a:r>
              <a:rPr lang="en-US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Poor Self </a:t>
            </a:r>
          </a:p>
          <a:p>
            <a:r>
              <a:rPr lang="en-US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Worth</a:t>
            </a:r>
            <a:endParaRPr lang="en-US" sz="9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1" y="228600"/>
            <a:ext cx="8001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6591" y="2609781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/>
                </a:solidFill>
              </a:rPr>
              <a:t>Manifests in</a:t>
            </a:r>
            <a:endParaRPr lang="en-US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98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242</Words>
  <Application>Microsoft Office PowerPoint</Application>
  <PresentationFormat>On-screen Show (4:3)</PresentationFormat>
  <Paragraphs>47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*/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VCI</dc:creator>
  <cp:lastModifiedBy>GBC</cp:lastModifiedBy>
  <cp:revision>22</cp:revision>
  <dcterms:created xsi:type="dcterms:W3CDTF">2014-03-02T05:26:40Z</dcterms:created>
  <dcterms:modified xsi:type="dcterms:W3CDTF">2014-03-02T16:33:45Z</dcterms:modified>
</cp:coreProperties>
</file>