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7" r:id="rId3"/>
    <p:sldId id="256" r:id="rId4"/>
    <p:sldId id="258" r:id="rId5"/>
    <p:sldId id="259" r:id="rId6"/>
    <p:sldId id="260" r:id="rId7"/>
    <p:sldId id="261"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47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883FF9-45B3-4D6C-8360-A6DB34F71DED}" type="datetimeFigureOut">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C244E-0AF0-4306-8538-28D154397FA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883FF9-45B3-4D6C-8360-A6DB34F71DED}" type="datetimeFigureOut">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C244E-0AF0-4306-8538-28D154397FA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883FF9-45B3-4D6C-8360-A6DB34F71DED}" type="datetimeFigureOut">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C244E-0AF0-4306-8538-28D154397FA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883FF9-45B3-4D6C-8360-A6DB34F71DED}" type="datetimeFigureOut">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C244E-0AF0-4306-8538-28D154397FA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883FF9-45B3-4D6C-8360-A6DB34F71DED}" type="datetimeFigureOut">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C244E-0AF0-4306-8538-28D154397FA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883FF9-45B3-4D6C-8360-A6DB34F71DED}" type="datetimeFigureOut">
              <a:rPr lang="en-US" smtClean="0"/>
              <a:t>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9C244E-0AF0-4306-8538-28D154397FA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883FF9-45B3-4D6C-8360-A6DB34F71DED}" type="datetimeFigureOut">
              <a:rPr lang="en-US" smtClean="0"/>
              <a:t>1/23/2016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9C244E-0AF0-4306-8538-28D154397FA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883FF9-45B3-4D6C-8360-A6DB34F71DED}" type="datetimeFigureOut">
              <a:rPr lang="en-US" smtClean="0"/>
              <a:t>1/23/2016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9C244E-0AF0-4306-8538-28D154397FA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883FF9-45B3-4D6C-8360-A6DB34F71DED}" type="datetimeFigureOut">
              <a:rPr lang="en-US" smtClean="0"/>
              <a:t>1/23/2016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9C244E-0AF0-4306-8538-28D154397FA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883FF9-45B3-4D6C-8360-A6DB34F71DED}" type="datetimeFigureOut">
              <a:rPr lang="en-US" smtClean="0"/>
              <a:t>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9C244E-0AF0-4306-8538-28D154397FA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883FF9-45B3-4D6C-8360-A6DB34F71DED}" type="datetimeFigureOut">
              <a:rPr lang="en-US" smtClean="0"/>
              <a:t>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9C244E-0AF0-4306-8538-28D154397FA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883FF9-45B3-4D6C-8360-A6DB34F71DED}" type="datetimeFigureOut">
              <a:rPr lang="en-US" smtClean="0"/>
              <a:t>1/23/2016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9C244E-0AF0-4306-8538-28D154397FA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60660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jonathanmcburnie.com/wp-content/uploads/2014/01/Abandoned-by-God.jpg"/>
          <p:cNvPicPr>
            <a:picLocks noChangeAspect="1" noChangeArrowheads="1"/>
          </p:cNvPicPr>
          <p:nvPr/>
        </p:nvPicPr>
        <p:blipFill>
          <a:blip r:embed="rId2" cstate="print"/>
          <a:srcRect/>
          <a:stretch>
            <a:fillRect/>
          </a:stretch>
        </p:blipFill>
        <p:spPr bwMode="auto">
          <a:xfrm>
            <a:off x="-533400" y="-666750"/>
            <a:ext cx="11430000" cy="7905750"/>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1500">
        <p:split/>
      </p:transition>
    </mc:Choice>
    <mc:Fallback>
      <p:transition spd="slow">
        <p:spli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hespiritscience.net/wp-content/uploads/2014/05/time-slowing.jpg"/>
          <p:cNvPicPr>
            <a:picLocks noChangeAspect="1" noChangeArrowheads="1"/>
          </p:cNvPicPr>
          <p:nvPr/>
        </p:nvPicPr>
        <p:blipFill>
          <a:blip r:embed="rId2" cstate="print"/>
          <a:srcRect/>
          <a:stretch>
            <a:fillRect/>
          </a:stretch>
        </p:blipFill>
        <p:spPr bwMode="auto">
          <a:xfrm>
            <a:off x="877824" y="228601"/>
            <a:ext cx="7372934" cy="4800600"/>
          </a:xfrm>
          <a:prstGeom prst="rect">
            <a:avLst/>
          </a:prstGeom>
          <a:ln w="76200" cap="sq">
            <a:solidFill>
              <a:schemeClr val="accent6">
                <a:lumMod val="50000"/>
              </a:schemeClr>
            </a:solidFill>
            <a:prstDash val="solid"/>
            <a:miter lim="800000"/>
          </a:ln>
          <a:effectLst>
            <a:outerShdw blurRad="50800" dist="38100" dir="2700000" algn="tl" rotWithShape="0">
              <a:srgbClr val="000000">
                <a:alpha val="43000"/>
              </a:srgbClr>
            </a:outerShdw>
          </a:effectLst>
        </p:spPr>
      </p:pic>
      <p:sp>
        <p:nvSpPr>
          <p:cNvPr id="5" name="Rectangle 4"/>
          <p:cNvSpPr/>
          <p:nvPr/>
        </p:nvSpPr>
        <p:spPr>
          <a:xfrm>
            <a:off x="304800" y="5212140"/>
            <a:ext cx="8534400" cy="1384995"/>
          </a:xfrm>
          <a:prstGeom prst="rect">
            <a:avLst/>
          </a:prstGeom>
        </p:spPr>
        <p:txBody>
          <a:bodyPr wrap="square">
            <a:spAutoFit/>
          </a:bodyPr>
          <a:lstStyle/>
          <a:p>
            <a:r>
              <a:rPr lang="en-US" sz="2000" b="1" i="1" baseline="30000" dirty="0">
                <a:solidFill>
                  <a:schemeClr val="accent6">
                    <a:lumMod val="50000"/>
                  </a:schemeClr>
                </a:solidFill>
                <a:latin typeface="Times New Roman" panose="02020603050405020304" pitchFamily="18" charset="0"/>
                <a:cs typeface="Times New Roman" panose="02020603050405020304" pitchFamily="18" charset="0"/>
              </a:rPr>
              <a:t>“</a:t>
            </a:r>
            <a:r>
              <a:rPr lang="en-US" sz="2000" b="1" i="1" dirty="0">
                <a:solidFill>
                  <a:schemeClr val="accent6">
                    <a:lumMod val="50000"/>
                  </a:schemeClr>
                </a:solidFill>
                <a:latin typeface="Times New Roman" panose="02020603050405020304" pitchFamily="18" charset="0"/>
                <a:cs typeface="Times New Roman" panose="02020603050405020304" pitchFamily="18" charset="0"/>
              </a:rPr>
              <a:t>Who being the brightness of His glory, and the express image of His person, and upholding all things by the word of His power, when He had by Himself purged our sins, sat down on the right hand of the Majesty on high.” </a:t>
            </a:r>
            <a:r>
              <a:rPr lang="en-US" sz="2000" b="1" i="1" dirty="0" smtClean="0">
                <a:solidFill>
                  <a:schemeClr val="accent6">
                    <a:lumMod val="50000"/>
                  </a:schemeClr>
                </a:solidFill>
                <a:latin typeface="Times New Roman" panose="02020603050405020304" pitchFamily="18" charset="0"/>
                <a:cs typeface="Times New Roman" panose="02020603050405020304" pitchFamily="18" charset="0"/>
              </a:rPr>
              <a:t> </a:t>
            </a:r>
            <a:endParaRPr lang="en-US" sz="2000" b="1" i="1" dirty="0" smtClean="0">
              <a:solidFill>
                <a:schemeClr val="accent6">
                  <a:lumMod val="50000"/>
                </a:schemeClr>
              </a:solidFill>
              <a:latin typeface="Times New Roman" panose="02020603050405020304" pitchFamily="18" charset="0"/>
              <a:cs typeface="Times New Roman" panose="02020603050405020304" pitchFamily="18" charset="0"/>
            </a:endParaRPr>
          </a:p>
          <a:p>
            <a:pPr algn="ctr"/>
            <a:r>
              <a:rPr lang="en-US" sz="2400" b="1" dirty="0" smtClean="0">
                <a:latin typeface="Times New Roman" panose="02020603050405020304" pitchFamily="18" charset="0"/>
                <a:cs typeface="Times New Roman" panose="02020603050405020304" pitchFamily="18" charset="0"/>
              </a:rPr>
              <a:t>Hebrews 1:3</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500">
        <p:split/>
      </p:transition>
    </mc:Choice>
    <mc:Fallback>
      <p:transition spd="slow">
        <p:spli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www.firebreathingchristian.com/wp-content/uploads/2014/09/InTheBeginning2.jpg"/>
          <p:cNvPicPr>
            <a:picLocks noChangeAspect="1" noChangeArrowheads="1"/>
          </p:cNvPicPr>
          <p:nvPr/>
        </p:nvPicPr>
        <p:blipFill>
          <a:blip r:embed="rId2" cstate="print"/>
          <a:srcRect/>
          <a:stretch>
            <a:fillRect/>
          </a:stretch>
        </p:blipFill>
        <p:spPr bwMode="auto">
          <a:xfrm>
            <a:off x="1504950" y="990600"/>
            <a:ext cx="6191250" cy="38766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mc:Choice xmlns:p14="http://schemas.microsoft.com/office/powerpoint/2010/main" Requires="p14">
      <p:transition spd="slow" p14:dur="1500">
        <p:split/>
      </p:transition>
    </mc:Choice>
    <mc:Fallback>
      <p:transition spd="slow">
        <p:spli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Image result for Open theology"/>
          <p:cNvPicPr>
            <a:picLocks noChangeAspect="1" noChangeArrowheads="1"/>
          </p:cNvPicPr>
          <p:nvPr/>
        </p:nvPicPr>
        <p:blipFill>
          <a:blip r:embed="rId2" cstate="print"/>
          <a:srcRect/>
          <a:stretch>
            <a:fillRect/>
          </a:stretch>
        </p:blipFill>
        <p:spPr bwMode="auto">
          <a:xfrm>
            <a:off x="2133600" y="1143000"/>
            <a:ext cx="4953000" cy="3352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mc:Choice xmlns:p14="http://schemas.microsoft.com/office/powerpoint/2010/main" Requires="p14">
      <p:transition spd="slow" p14:dur="1500">
        <p:split/>
      </p:transition>
    </mc:Choice>
    <mc:Fallback>
      <p:transition spd="slow">
        <p:spli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ignitechurch.com/wp-content/uploads/2015/03/child-praying.jpg"/>
          <p:cNvPicPr>
            <a:picLocks noChangeAspect="1" noChangeArrowheads="1"/>
          </p:cNvPicPr>
          <p:nvPr/>
        </p:nvPicPr>
        <p:blipFill>
          <a:blip r:embed="rId2" cstate="print"/>
          <a:srcRect/>
          <a:stretch>
            <a:fillRect/>
          </a:stretch>
        </p:blipFill>
        <p:spPr bwMode="auto">
          <a:xfrm>
            <a:off x="1828800" y="914400"/>
            <a:ext cx="5524500" cy="31813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Rectangle 2"/>
          <p:cNvSpPr/>
          <p:nvPr/>
        </p:nvSpPr>
        <p:spPr>
          <a:xfrm>
            <a:off x="685800" y="4800600"/>
            <a:ext cx="7772400" cy="1631216"/>
          </a:xfrm>
          <a:prstGeom prst="rect">
            <a:avLst/>
          </a:prstGeom>
        </p:spPr>
        <p:txBody>
          <a:bodyPr wrap="square">
            <a:spAutoFit/>
          </a:bodyPr>
          <a:lstStyle/>
          <a:p>
            <a:r>
              <a:rPr lang="en-US" sz="2000" i="1" dirty="0" smtClean="0">
                <a:latin typeface="Times New Roman" panose="02020603050405020304" pitchFamily="18" charset="0"/>
                <a:cs typeface="Times New Roman" panose="02020603050405020304" pitchFamily="18" charset="0"/>
              </a:rPr>
              <a:t>“Each</a:t>
            </a:r>
            <a:r>
              <a:rPr lang="en-US" sz="2000" b="1" i="1" dirty="0" smtClean="0">
                <a:latin typeface="Times New Roman" panose="02020603050405020304" pitchFamily="18" charset="0"/>
                <a:cs typeface="Times New Roman" panose="02020603050405020304" pitchFamily="18" charset="0"/>
              </a:rPr>
              <a:t> </a:t>
            </a:r>
            <a:r>
              <a:rPr lang="en-US" sz="2000" b="1" i="1" dirty="0">
                <a:latin typeface="Times New Roman" panose="02020603050405020304" pitchFamily="18" charset="0"/>
                <a:cs typeface="Times New Roman" panose="02020603050405020304" pitchFamily="18" charset="0"/>
              </a:rPr>
              <a:t>time</a:t>
            </a:r>
            <a:r>
              <a:rPr lang="en-US" sz="2000" i="1" dirty="0">
                <a:latin typeface="Times New Roman" panose="02020603050405020304" pitchFamily="18" charset="0"/>
                <a:cs typeface="Times New Roman" panose="02020603050405020304" pitchFamily="18" charset="0"/>
              </a:rPr>
              <a:t>, before you intercede, be quiet first, and worship God in His glory. Think of what He can do, and how He delights to hear the prayers of His redeemed people. Think of your place and privilege in Christ, and expect great things</a:t>
            </a:r>
            <a:r>
              <a:rPr lang="en-US" sz="2000" i="1" dirty="0" smtClean="0">
                <a:latin typeface="Times New Roman" panose="02020603050405020304" pitchFamily="18" charset="0"/>
                <a:cs typeface="Times New Roman" panose="02020603050405020304" pitchFamily="18" charset="0"/>
              </a:rPr>
              <a:t>!”</a:t>
            </a:r>
          </a:p>
          <a:p>
            <a:pPr algn="ctr"/>
            <a:r>
              <a:rPr lang="en-US" sz="2000" b="1" dirty="0" smtClean="0">
                <a:latin typeface="Times New Roman" panose="02020603050405020304" pitchFamily="18" charset="0"/>
                <a:cs typeface="Times New Roman" panose="02020603050405020304" pitchFamily="18" charset="0"/>
              </a:rPr>
              <a:t>Andrew Murray</a:t>
            </a:r>
            <a:endParaRPr lang="en-US" sz="2000"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500">
        <p:split/>
      </p:transition>
    </mc:Choice>
    <mc:Fallback>
      <p:transition spd="slow">
        <p:spli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0" y="228600"/>
            <a:ext cx="9144000" cy="64017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1320"/>
                </a:solidFill>
                <a:effectLst/>
                <a:latin typeface="Times New Roman" pitchFamily="18" charset="0"/>
                <a:ea typeface="Calibri" pitchFamily="34" charset="0"/>
                <a:cs typeface="Times New Roman" pitchFamily="18" charset="0"/>
              </a:rPr>
              <a:t>And because Spirit abides in Us there is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 </a:t>
            </a:r>
            <a:r>
              <a:rPr kumimoji="0" lang="en-U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time</a:t>
            </a:r>
            <a:r>
              <a:rPr kumimoji="0" lang="en-US" sz="24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for: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2743200" marR="0" lvl="0" indent="-338138" defTabSz="914400" rtl="0" eaLnBrk="0" fontAlgn="base" latinLnBrk="0" hangingPunct="0">
              <a:lnSpc>
                <a:spcPct val="100000"/>
              </a:lnSpc>
              <a:spcBef>
                <a:spcPct val="0"/>
              </a:spcBef>
              <a:spcAft>
                <a:spcPct val="0"/>
              </a:spcAft>
              <a:buClr>
                <a:srgbClr val="C00000"/>
              </a:buClr>
              <a:buSzPct val="110000"/>
              <a:buFont typeface="Wingdings" panose="05000000000000000000" pitchFamily="2" charset="2"/>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Bitterness or grudges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2743200" marR="0" lvl="0" indent="-338138" defTabSz="914400" rtl="0" eaLnBrk="0" fontAlgn="base" latinLnBrk="0" hangingPunct="0">
              <a:lnSpc>
                <a:spcPct val="100000"/>
              </a:lnSpc>
              <a:spcBef>
                <a:spcPct val="0"/>
              </a:spcBef>
              <a:spcAft>
                <a:spcPct val="0"/>
              </a:spcAft>
              <a:buClr>
                <a:srgbClr val="C00000"/>
              </a:buClr>
              <a:buSzPct val="110000"/>
              <a:buFont typeface="Wingdings" panose="05000000000000000000" pitchFamily="2" charset="2"/>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Idle promises or failed dreams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2743200" marR="0" lvl="0" indent="-338138" defTabSz="914400" rtl="0" eaLnBrk="0" fontAlgn="base" latinLnBrk="0" hangingPunct="0">
              <a:lnSpc>
                <a:spcPct val="100000"/>
              </a:lnSpc>
              <a:spcBef>
                <a:spcPct val="0"/>
              </a:spcBef>
              <a:spcAft>
                <a:spcPct val="0"/>
              </a:spcAft>
              <a:buClr>
                <a:srgbClr val="C00000"/>
              </a:buClr>
              <a:buSzPct val="110000"/>
              <a:buFont typeface="Wingdings" panose="05000000000000000000" pitchFamily="2" charset="2"/>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Shame, guilt, remorse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2743200" marR="0" lvl="0" indent="-338138" defTabSz="914400" rtl="0" eaLnBrk="0" fontAlgn="base" latinLnBrk="0" hangingPunct="0">
              <a:lnSpc>
                <a:spcPct val="100000"/>
              </a:lnSpc>
              <a:spcBef>
                <a:spcPct val="0"/>
              </a:spcBef>
              <a:spcAft>
                <a:spcPct val="0"/>
              </a:spcAft>
              <a:buClr>
                <a:srgbClr val="C00000"/>
              </a:buClr>
              <a:buSzPct val="110000"/>
              <a:buFont typeface="Wingdings" panose="05000000000000000000" pitchFamily="2" charset="2"/>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Blame or jealously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2743200" marR="0" lvl="0" indent="-338138" defTabSz="914400" rtl="0" eaLnBrk="0" fontAlgn="base" latinLnBrk="0" hangingPunct="0">
              <a:lnSpc>
                <a:spcPct val="100000"/>
              </a:lnSpc>
              <a:spcBef>
                <a:spcPct val="0"/>
              </a:spcBef>
              <a:spcAft>
                <a:spcPct val="0"/>
              </a:spcAft>
              <a:buClr>
                <a:srgbClr val="C00000"/>
              </a:buClr>
              <a:buSzPct val="110000"/>
              <a:buFont typeface="Wingdings" panose="05000000000000000000" pitchFamily="2" charset="2"/>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Stubbornness or withholding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2743200" marR="0" lvl="0" indent="-338138" defTabSz="914400" rtl="0" eaLnBrk="0" fontAlgn="base" latinLnBrk="0" hangingPunct="0">
              <a:lnSpc>
                <a:spcPct val="100000"/>
              </a:lnSpc>
              <a:spcBef>
                <a:spcPct val="0"/>
              </a:spcBef>
              <a:spcAft>
                <a:spcPct val="0"/>
              </a:spcAft>
              <a:buClr>
                <a:srgbClr val="C00000"/>
              </a:buClr>
              <a:buSzPct val="110000"/>
              <a:buFont typeface="Wingdings" panose="05000000000000000000" pitchFamily="2" charset="2"/>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Revenge or hate</a:t>
            </a:r>
          </a:p>
          <a:p>
            <a:pPr marL="0" marR="0" lvl="0" indent="0" algn="ctr" defTabSz="914400" rtl="0" eaLnBrk="0" fontAlgn="base" latinLnBrk="0" hangingPunct="0">
              <a:lnSpc>
                <a:spcPct val="100000"/>
              </a:lnSpc>
              <a:spcBef>
                <a:spcPct val="0"/>
              </a:spcBef>
              <a:spcAft>
                <a:spcPct val="0"/>
              </a:spcAft>
              <a:buClrTx/>
              <a:buSzTx/>
              <a:buFontTx/>
              <a:buChar char="•"/>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There is plenty of</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time</a:t>
            </a:r>
            <a:r>
              <a:rPr kumimoji="0" lang="en-US" sz="24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for:</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sz="2400" b="1" i="0" u="none" strike="noStrike" cap="none" spc="300" normalizeH="0" baseline="0" dirty="0" smtClean="0">
                <a:ln>
                  <a:noFill/>
                </a:ln>
                <a:solidFill>
                  <a:srgbClr val="C00000"/>
                </a:solidFill>
                <a:effectLst/>
                <a:latin typeface="Times New Roman" pitchFamily="18" charset="0"/>
                <a:ea typeface="Calibri" pitchFamily="34" charset="0"/>
                <a:cs typeface="Times New Roman" pitchFamily="18" charset="0"/>
              </a:rPr>
              <a:t>Forgiveness and </a:t>
            </a:r>
            <a:r>
              <a:rPr kumimoji="0" lang="en-US" sz="2400" b="1" i="0" u="none" strike="noStrike" cap="none" spc="300" normalizeH="0" baseline="0" dirty="0" smtClean="0">
                <a:ln>
                  <a:noFill/>
                </a:ln>
                <a:solidFill>
                  <a:srgbClr val="C00000"/>
                </a:solidFill>
                <a:effectLst/>
                <a:latin typeface="Times New Roman" pitchFamily="18" charset="0"/>
                <a:ea typeface="Calibri" pitchFamily="34" charset="0"/>
                <a:cs typeface="Times New Roman" pitchFamily="18" charset="0"/>
              </a:rPr>
              <a:t>Mercy</a:t>
            </a:r>
            <a:endParaRPr kumimoji="0" lang="en-US" sz="2400" b="1" i="0" u="none" strike="noStrike" cap="none" spc="300" normalizeH="0" baseline="0" dirty="0" smtClean="0">
              <a:ln>
                <a:noFill/>
              </a:ln>
              <a:solidFill>
                <a:srgbClr val="C00000"/>
              </a:solidFill>
              <a:effectLst/>
              <a:latin typeface="Arial" pitchFamily="34"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sz="2400" b="1" i="0" u="none" strike="noStrike" cap="none" spc="300" normalizeH="0" baseline="0" dirty="0" smtClean="0">
                <a:ln>
                  <a:noFill/>
                </a:ln>
                <a:solidFill>
                  <a:srgbClr val="C00000"/>
                </a:solidFill>
                <a:effectLst/>
                <a:latin typeface="Times New Roman" pitchFamily="18" charset="0"/>
                <a:ea typeface="Calibri" pitchFamily="34" charset="0"/>
                <a:cs typeface="Times New Roman" pitchFamily="18" charset="0"/>
              </a:rPr>
              <a:t>Compassion and </a:t>
            </a:r>
            <a:r>
              <a:rPr kumimoji="0" lang="en-US" sz="2400" b="1" i="0" u="none" strike="noStrike" cap="none" spc="300" normalizeH="0" baseline="0" dirty="0" smtClean="0">
                <a:ln>
                  <a:noFill/>
                </a:ln>
                <a:solidFill>
                  <a:srgbClr val="C00000"/>
                </a:solidFill>
                <a:effectLst/>
                <a:latin typeface="Times New Roman" pitchFamily="18" charset="0"/>
                <a:ea typeface="Calibri" pitchFamily="34" charset="0"/>
                <a:cs typeface="Times New Roman" pitchFamily="18" charset="0"/>
              </a:rPr>
              <a:t>Affection</a:t>
            </a:r>
            <a:endParaRPr kumimoji="0" lang="en-US" sz="2400" b="1" i="0" u="none" strike="noStrike" cap="none" spc="300" normalizeH="0" baseline="0" dirty="0" smtClean="0">
              <a:ln>
                <a:noFill/>
              </a:ln>
              <a:solidFill>
                <a:srgbClr val="C00000"/>
              </a:solidFill>
              <a:effectLst/>
              <a:latin typeface="Arial" pitchFamily="34"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sz="2400" b="1" i="0" u="none" strike="noStrike" cap="none" spc="300" normalizeH="0" baseline="0" dirty="0" smtClean="0">
                <a:ln>
                  <a:noFill/>
                </a:ln>
                <a:solidFill>
                  <a:srgbClr val="C00000"/>
                </a:solidFill>
                <a:effectLst/>
                <a:latin typeface="Times New Roman" pitchFamily="18" charset="0"/>
                <a:ea typeface="Calibri" pitchFamily="34" charset="0"/>
                <a:cs typeface="Times New Roman" pitchFamily="18" charset="0"/>
              </a:rPr>
              <a:t>Honesty and </a:t>
            </a:r>
            <a:r>
              <a:rPr kumimoji="0" lang="en-US" sz="2400" b="1" i="0" u="none" strike="noStrike" cap="none" spc="300" normalizeH="0" baseline="0" dirty="0" smtClean="0">
                <a:ln>
                  <a:noFill/>
                </a:ln>
                <a:solidFill>
                  <a:srgbClr val="C00000"/>
                </a:solidFill>
                <a:effectLst/>
                <a:latin typeface="Times New Roman" pitchFamily="18" charset="0"/>
                <a:ea typeface="Calibri" pitchFamily="34" charset="0"/>
                <a:cs typeface="Times New Roman" pitchFamily="18" charset="0"/>
              </a:rPr>
              <a:t>Tenderness</a:t>
            </a:r>
            <a:endParaRPr kumimoji="0" lang="en-US" sz="2400" b="1" i="0" u="none" strike="noStrike" cap="none" spc="300" normalizeH="0" baseline="0" dirty="0" smtClean="0">
              <a:ln>
                <a:noFill/>
              </a:ln>
              <a:solidFill>
                <a:srgbClr val="C00000"/>
              </a:solidFill>
              <a:effectLst/>
              <a:latin typeface="Arial" pitchFamily="34"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sz="2400" b="1" i="0" u="none" strike="noStrike" cap="none" spc="300" normalizeH="0" baseline="0" dirty="0" smtClean="0">
                <a:ln>
                  <a:noFill/>
                </a:ln>
                <a:solidFill>
                  <a:srgbClr val="C00000"/>
                </a:solidFill>
                <a:effectLst/>
                <a:latin typeface="Times New Roman" pitchFamily="18" charset="0"/>
                <a:ea typeface="Calibri" pitchFamily="34" charset="0"/>
                <a:cs typeface="Times New Roman" pitchFamily="18" charset="0"/>
              </a:rPr>
              <a:t>Love and Beauty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Take this Time</a:t>
            </a:r>
            <a:r>
              <a:rPr kumimoji="0" lang="en-US" sz="24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for it is all that we have right now with God!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p:split/>
      </p:transition>
    </mc:Choice>
    <mc:Fallback>
      <p:transition spd="slow">
        <p:spli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anim calcmode="lin" valueType="num">
                                      <p:cBhvr additive="base">
                                        <p:cTn id="7" dur="500" fill="hold"/>
                                        <p:tgtEl>
                                          <p:spTgt spid="18434">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434">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childTnLst>
                                    <p:set>
                                      <p:cBhvr>
                                        <p:cTn id="12" dur="1" fill="hold">
                                          <p:stCondLst>
                                            <p:cond delay="0"/>
                                          </p:stCondLst>
                                        </p:cTn>
                                        <p:tgtEl>
                                          <p:spTgt spid="18434">
                                            <p:txEl>
                                              <p:pRg st="3" end="3"/>
                                            </p:txEl>
                                          </p:spTgt>
                                        </p:tgtEl>
                                        <p:attrNameLst>
                                          <p:attrName>style.visibility</p:attrName>
                                        </p:attrNameLst>
                                      </p:cBhvr>
                                      <p:to>
                                        <p:strVal val="visible"/>
                                      </p:to>
                                    </p:set>
                                    <p:anim calcmode="lin" valueType="num">
                                      <p:cBhvr additive="base">
                                        <p:cTn id="13" dur="500" fill="hold"/>
                                        <p:tgtEl>
                                          <p:spTgt spid="18434">
                                            <p:txEl>
                                              <p:pRg st="3" end="3"/>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434">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nodeType="clickEffect">
                                  <p:stCondLst>
                                    <p:cond delay="0"/>
                                  </p:stCondLst>
                                  <p:childTnLst>
                                    <p:set>
                                      <p:cBhvr>
                                        <p:cTn id="18" dur="1" fill="hold">
                                          <p:stCondLst>
                                            <p:cond delay="0"/>
                                          </p:stCondLst>
                                        </p:cTn>
                                        <p:tgtEl>
                                          <p:spTgt spid="18434">
                                            <p:txEl>
                                              <p:pRg st="4" end="4"/>
                                            </p:txEl>
                                          </p:spTgt>
                                        </p:tgtEl>
                                        <p:attrNameLst>
                                          <p:attrName>style.visibility</p:attrName>
                                        </p:attrNameLst>
                                      </p:cBhvr>
                                      <p:to>
                                        <p:strVal val="visible"/>
                                      </p:to>
                                    </p:set>
                                    <p:anim calcmode="lin" valueType="num">
                                      <p:cBhvr additive="base">
                                        <p:cTn id="19" dur="500" fill="hold"/>
                                        <p:tgtEl>
                                          <p:spTgt spid="18434">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8434">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nodeType="clickEffect">
                                  <p:stCondLst>
                                    <p:cond delay="0"/>
                                  </p:stCondLst>
                                  <p:childTnLst>
                                    <p:set>
                                      <p:cBhvr>
                                        <p:cTn id="24" dur="1" fill="hold">
                                          <p:stCondLst>
                                            <p:cond delay="0"/>
                                          </p:stCondLst>
                                        </p:cTn>
                                        <p:tgtEl>
                                          <p:spTgt spid="18434">
                                            <p:txEl>
                                              <p:pRg st="5" end="5"/>
                                            </p:txEl>
                                          </p:spTgt>
                                        </p:tgtEl>
                                        <p:attrNameLst>
                                          <p:attrName>style.visibility</p:attrName>
                                        </p:attrNameLst>
                                      </p:cBhvr>
                                      <p:to>
                                        <p:strVal val="visible"/>
                                      </p:to>
                                    </p:set>
                                    <p:anim calcmode="lin" valueType="num">
                                      <p:cBhvr additive="base">
                                        <p:cTn id="25" dur="500" fill="hold"/>
                                        <p:tgtEl>
                                          <p:spTgt spid="18434">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8434">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nodeType="clickEffect">
                                  <p:stCondLst>
                                    <p:cond delay="0"/>
                                  </p:stCondLst>
                                  <p:childTnLst>
                                    <p:set>
                                      <p:cBhvr>
                                        <p:cTn id="30" dur="1" fill="hold">
                                          <p:stCondLst>
                                            <p:cond delay="0"/>
                                          </p:stCondLst>
                                        </p:cTn>
                                        <p:tgtEl>
                                          <p:spTgt spid="18434">
                                            <p:txEl>
                                              <p:pRg st="6" end="6"/>
                                            </p:txEl>
                                          </p:spTgt>
                                        </p:tgtEl>
                                        <p:attrNameLst>
                                          <p:attrName>style.visibility</p:attrName>
                                        </p:attrNameLst>
                                      </p:cBhvr>
                                      <p:to>
                                        <p:strVal val="visible"/>
                                      </p:to>
                                    </p:set>
                                    <p:anim calcmode="lin" valueType="num">
                                      <p:cBhvr additive="base">
                                        <p:cTn id="31" dur="500" fill="hold"/>
                                        <p:tgtEl>
                                          <p:spTgt spid="18434">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8434">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nodeType="clickEffect">
                                  <p:stCondLst>
                                    <p:cond delay="0"/>
                                  </p:stCondLst>
                                  <p:childTnLst>
                                    <p:set>
                                      <p:cBhvr>
                                        <p:cTn id="36" dur="1" fill="hold">
                                          <p:stCondLst>
                                            <p:cond delay="0"/>
                                          </p:stCondLst>
                                        </p:cTn>
                                        <p:tgtEl>
                                          <p:spTgt spid="18434">
                                            <p:txEl>
                                              <p:pRg st="7" end="7"/>
                                            </p:txEl>
                                          </p:spTgt>
                                        </p:tgtEl>
                                        <p:attrNameLst>
                                          <p:attrName>style.visibility</p:attrName>
                                        </p:attrNameLst>
                                      </p:cBhvr>
                                      <p:to>
                                        <p:strVal val="visible"/>
                                      </p:to>
                                    </p:set>
                                    <p:anim calcmode="lin" valueType="num">
                                      <p:cBhvr additive="base">
                                        <p:cTn id="37" dur="500" fill="hold"/>
                                        <p:tgtEl>
                                          <p:spTgt spid="18434">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8434">
                                            <p:txEl>
                                              <p:pRg st="7" end="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6683309"/>
      </p:ext>
    </p:extLst>
  </p:cSld>
  <p:clrMapOvr>
    <a:masterClrMapping/>
  </p:clrMapOvr>
  <mc:AlternateContent xmlns:mc="http://schemas.openxmlformats.org/markup-compatibility/2006">
    <mc:Choice xmlns:p14="http://schemas.microsoft.com/office/powerpoint/2010/main" Requires="p14">
      <p:transition spd="slow" p14:dur="1500">
        <p:split/>
      </p:transition>
    </mc:Choice>
    <mc:Fallback>
      <p:transition spd="slow">
        <p:spli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173</Words>
  <Application>Microsoft Office PowerPoint</Application>
  <PresentationFormat>On-screen Show (4:3)</PresentationFormat>
  <Paragraphs>20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Harl</dc:creator>
  <cp:lastModifiedBy>Shawn LaVergne</cp:lastModifiedBy>
  <cp:revision>21</cp:revision>
  <dcterms:created xsi:type="dcterms:W3CDTF">2016-01-23T20:43:24Z</dcterms:created>
  <dcterms:modified xsi:type="dcterms:W3CDTF">2016-01-24T01:30:12Z</dcterms:modified>
</cp:coreProperties>
</file>