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60" r:id="rId3"/>
    <p:sldId id="274" r:id="rId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54707" autoAdjust="0"/>
  </p:normalViewPr>
  <p:slideViewPr>
    <p:cSldViewPr>
      <p:cViewPr varScale="1">
        <p:scale>
          <a:sx n="32" d="100"/>
          <a:sy n="32" d="100"/>
        </p:scale>
        <p:origin x="-15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/>
          <a:lstStyle>
            <a:lvl1pPr algn="r">
              <a:defRPr sz="1200"/>
            </a:lvl1pPr>
          </a:lstStyle>
          <a:p>
            <a:fld id="{B892265D-3978-44BC-A89A-A7093EB5F9A4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4" tIns="46967" rIns="93934" bIns="469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4" tIns="46967" rIns="93934" bIns="4696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6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6"/>
            <a:ext cx="3066732" cy="468154"/>
          </a:xfrm>
          <a:prstGeom prst="rect">
            <a:avLst/>
          </a:prstGeom>
        </p:spPr>
        <p:txBody>
          <a:bodyPr vert="horz" lIns="93934" tIns="46967" rIns="93934" bIns="46967" rtlCol="0" anchor="b"/>
          <a:lstStyle>
            <a:lvl1pPr algn="r">
              <a:defRPr sz="1200"/>
            </a:lvl1pPr>
          </a:lstStyle>
          <a:p>
            <a:fld id="{21CA83AC-D5B4-44EC-A95D-61BAFE93E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5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4058" indent="-464058">
              <a:buFontTx/>
              <a:buChar char="-"/>
            </a:pPr>
            <a:r>
              <a:rPr lang="en-US" dirty="0" smtClean="0"/>
              <a:t>To Experience God Through Others</a:t>
            </a:r>
          </a:p>
          <a:p>
            <a:pPr marL="464058" indent="-464058">
              <a:buFontTx/>
              <a:buChar char="-"/>
            </a:pPr>
            <a:endParaRPr lang="en-US" dirty="0" smtClean="0"/>
          </a:p>
          <a:p>
            <a:pPr marL="464058" indent="-464058">
              <a:buFontTx/>
              <a:buChar char="-"/>
            </a:pPr>
            <a:r>
              <a:rPr lang="en-US" dirty="0" smtClean="0"/>
              <a:t>To Worship God We</a:t>
            </a:r>
            <a:r>
              <a:rPr lang="en-US" baseline="0" dirty="0" smtClean="0"/>
              <a:t> come together to have a place to worship </a:t>
            </a:r>
            <a:endParaRPr lang="en-US" dirty="0" smtClean="0"/>
          </a:p>
          <a:p>
            <a:pPr marL="464058" indent="-464058">
              <a:buFontTx/>
              <a:buChar char="-"/>
            </a:pPr>
            <a:endParaRPr lang="en-US" dirty="0" smtClean="0"/>
          </a:p>
          <a:p>
            <a:pPr marL="464058" marR="0" indent="-46405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To Worship Together. </a:t>
            </a:r>
          </a:p>
          <a:p>
            <a:pPr marL="464058" marR="0" indent="-46405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464058" indent="-464058">
              <a:buFontTx/>
              <a:buChar char="-"/>
            </a:pPr>
            <a:r>
              <a:rPr lang="en-US" dirty="0" smtClean="0"/>
              <a:t>To Experience Synergy; Synergy is the interaction of multiple elements in a system to produce an effect different from or greater than the sum of their 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                         </a:t>
            </a:r>
            <a:r>
              <a:rPr lang="en-US" dirty="0" smtClean="0"/>
              <a:t>individual effects. I’m better with you in my life </a:t>
            </a:r>
            <a:r>
              <a:rPr lang="en-US" dirty="0" err="1" smtClean="0"/>
              <a:t>synergos</a:t>
            </a:r>
            <a:r>
              <a:rPr lang="en-US" dirty="0" smtClean="0"/>
              <a:t>, </a:t>
            </a:r>
            <a:r>
              <a:rPr lang="en-US" dirty="0" err="1" smtClean="0"/>
              <a:t>συνεργός</a:t>
            </a:r>
            <a:r>
              <a:rPr lang="en-US" dirty="0" smtClean="0"/>
              <a:t>, meaning "working together".</a:t>
            </a:r>
          </a:p>
          <a:p>
            <a:pPr marL="464058" indent="-464058">
              <a:buFontTx/>
              <a:buChar char="-"/>
            </a:pPr>
            <a:endParaRPr lang="en-US" dirty="0" smtClean="0"/>
          </a:p>
          <a:p>
            <a:pPr marL="464058" indent="-464058">
              <a:buFontTx/>
              <a:buChar char="-"/>
            </a:pPr>
            <a:r>
              <a:rPr lang="en-US" dirty="0" smtClean="0"/>
              <a:t>To Give an Outlet for Ministry-. 2 Corinthians 8:4 imploring us with much urgency that we would receive the gift and the fellowship of the ministering to the</a:t>
            </a:r>
          </a:p>
          <a:p>
            <a:pPr marL="0" indent="0">
              <a:buFontTx/>
              <a:buNone/>
            </a:pPr>
            <a:r>
              <a:rPr lang="en-US" dirty="0" smtClean="0"/>
              <a:t>                          saints</a:t>
            </a:r>
          </a:p>
          <a:p>
            <a:pPr marL="464058" indent="-464058">
              <a:buFontTx/>
              <a:buChar char="-"/>
            </a:pPr>
            <a:r>
              <a:rPr lang="en-US" baseline="0" dirty="0" smtClean="0"/>
              <a:t> </a:t>
            </a:r>
            <a:endParaRPr lang="en-US" dirty="0" smtClean="0"/>
          </a:p>
          <a:p>
            <a:pPr marL="464058" indent="-464058">
              <a:buFontTx/>
              <a:buChar char="-"/>
            </a:pPr>
            <a:endParaRPr lang="en-US" dirty="0" smtClean="0"/>
          </a:p>
          <a:p>
            <a:pPr marL="464058" indent="-464058">
              <a:buFontTx/>
              <a:buChar char="-"/>
            </a:pPr>
            <a:r>
              <a:rPr lang="en-US" dirty="0" smtClean="0"/>
              <a:t>To Show  Unity in Faith - Galatians 2:9; and when James, </a:t>
            </a:r>
            <a:r>
              <a:rPr lang="en-US" dirty="0" err="1" smtClean="0"/>
              <a:t>Cephas</a:t>
            </a:r>
            <a:r>
              <a:rPr lang="en-US" dirty="0" smtClean="0"/>
              <a:t>, and John, who seemed to be pillars, perceived the grace that had been given to me, they</a:t>
            </a:r>
          </a:p>
          <a:p>
            <a:pPr marL="0" indent="0">
              <a:buFontTx/>
              <a:buNone/>
            </a:pPr>
            <a:r>
              <a:rPr lang="en-US" dirty="0" smtClean="0"/>
              <a:t>                        gave me and Barnabas the right hand of fellowship, that we should go to the Gentiles and they to the circumcised.</a:t>
            </a:r>
          </a:p>
          <a:p>
            <a:pPr marL="464058" indent="-464058">
              <a:buFontTx/>
              <a:buChar char="-"/>
            </a:pPr>
            <a:endParaRPr lang="en-US" dirty="0" smtClean="0"/>
          </a:p>
          <a:p>
            <a:pPr marL="464058" indent="-464058">
              <a:buFontTx/>
              <a:buChar char="-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A83AC-D5B4-44EC-A95D-61BAFE93EC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1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64058" indent="-464058">
              <a:buFontTx/>
              <a:buChar char="-"/>
            </a:pPr>
            <a:r>
              <a:rPr lang="en-US" dirty="0" smtClean="0"/>
              <a:t>Fellowship is more then just a potluck it is the selfless emersion into each others life</a:t>
            </a:r>
          </a:p>
          <a:p>
            <a:pPr marL="464058" indent="-464058">
              <a:buFontTx/>
              <a:buChar char="-"/>
            </a:pPr>
            <a:r>
              <a:rPr lang="en-US" dirty="0" err="1" smtClean="0"/>
              <a:t>Koinonia</a:t>
            </a:r>
            <a:r>
              <a:rPr lang="en-US" dirty="0" smtClean="0"/>
              <a:t> a </a:t>
            </a:r>
            <a:r>
              <a:rPr lang="en-US" dirty="0" err="1" smtClean="0"/>
              <a:t>greek</a:t>
            </a:r>
            <a:r>
              <a:rPr lang="en-US" dirty="0" smtClean="0"/>
              <a:t> word </a:t>
            </a:r>
            <a:r>
              <a:rPr lang="en-US" smtClean="0"/>
              <a:t>meaning Communion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A83AC-D5B4-44EC-A95D-61BAFE93EC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1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0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4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8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9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1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6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0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9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1658-ACF6-49FC-94E8-0509D5C23A71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C5D9-B3CD-4AD0-AD1E-ED62A6079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13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1671" y="499513"/>
            <a:ext cx="5656729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Fellowship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1671" y="1921933"/>
            <a:ext cx="5809129" cy="31085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Tx/>
              <a:buChar char="-"/>
            </a:pPr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God Through Others</a:t>
            </a:r>
          </a:p>
          <a:p>
            <a:pPr marL="457200" lvl="0" indent="-457200">
              <a:buFontTx/>
              <a:buChar char="-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Worship God</a:t>
            </a:r>
          </a:p>
          <a:p>
            <a:pPr marL="457200" indent="-457200">
              <a:buFontTx/>
              <a:buChar char="-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Worship Together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Experience Synergy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an Outlet for Ministry</a:t>
            </a:r>
          </a:p>
          <a:p>
            <a:pPr marL="457200" indent="-457200">
              <a:buFontTx/>
              <a:buChar char="-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 Unity in Faith</a:t>
            </a:r>
          </a:p>
          <a:p>
            <a:pPr marL="457200" indent="-457200">
              <a:buFontTx/>
              <a:buChar char="-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2224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3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1671" y="499513"/>
            <a:ext cx="5580529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Fellowship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05000"/>
            <a:ext cx="5562600" cy="32316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selfless emersion into each other’s life. </a:t>
            </a: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“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Koinonia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78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18993</TotalTime>
  <Words>226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VCI</dc:creator>
  <cp:lastModifiedBy>GBC</cp:lastModifiedBy>
  <cp:revision>93</cp:revision>
  <cp:lastPrinted>2014-01-12T15:34:40Z</cp:lastPrinted>
  <dcterms:created xsi:type="dcterms:W3CDTF">2013-02-15T05:26:13Z</dcterms:created>
  <dcterms:modified xsi:type="dcterms:W3CDTF">2014-01-12T18:09:05Z</dcterms:modified>
</cp:coreProperties>
</file>