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7A82-8BF6-4C08-A79A-838FC61682E5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B4CF-D717-4EED-8C73-9C4675AA3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06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7A82-8BF6-4C08-A79A-838FC61682E5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B4CF-D717-4EED-8C73-9C4675AA3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7A82-8BF6-4C08-A79A-838FC61682E5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B4CF-D717-4EED-8C73-9C4675AA3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0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7A82-8BF6-4C08-A79A-838FC61682E5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B4CF-D717-4EED-8C73-9C4675AA3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1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7A82-8BF6-4C08-A79A-838FC61682E5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B4CF-D717-4EED-8C73-9C4675AA3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7A82-8BF6-4C08-A79A-838FC61682E5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B4CF-D717-4EED-8C73-9C4675AA3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7A82-8BF6-4C08-A79A-838FC61682E5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B4CF-D717-4EED-8C73-9C4675AA3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9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7A82-8BF6-4C08-A79A-838FC61682E5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B4CF-D717-4EED-8C73-9C4675AA3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7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7A82-8BF6-4C08-A79A-838FC61682E5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B4CF-D717-4EED-8C73-9C4675AA3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4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7A82-8BF6-4C08-A79A-838FC61682E5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B4CF-D717-4EED-8C73-9C4675AA3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4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7A82-8BF6-4C08-A79A-838FC61682E5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B4CF-D717-4EED-8C73-9C4675AA3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3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D7A82-8BF6-4C08-A79A-838FC61682E5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B4CF-D717-4EED-8C73-9C4675AA3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5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E32DDC-1999-4BF9-8141-9C904BB22DB8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179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D4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WITHOUT GOD">
            <a:extLst>
              <a:ext uri="{FF2B5EF4-FFF2-40B4-BE49-F238E27FC236}">
                <a16:creationId xmlns:a16="http://schemas.microsoft.com/office/drawing/2014/main" id="{67F1AAA5-B917-45B6-A480-5969821DA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128713"/>
            <a:ext cx="8178799" cy="460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14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2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JEW AND GENTILE ANTAGONISM">
            <a:extLst>
              <a:ext uri="{FF2B5EF4-FFF2-40B4-BE49-F238E27FC236}">
                <a16:creationId xmlns:a16="http://schemas.microsoft.com/office/drawing/2014/main" id="{20EB20CD-93C5-4835-80EE-9CD1882F0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770890"/>
            <a:ext cx="8178799" cy="531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4195EA-5C3B-4B07-A0B5-91AAC823E682}"/>
              </a:ext>
            </a:extLst>
          </p:cNvPr>
          <p:cNvSpPr/>
          <p:nvPr/>
        </p:nvSpPr>
        <p:spPr>
          <a:xfrm>
            <a:off x="1" y="91440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Now in Christ Jesus you who once were far away have been brought near through the blood of Christ.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822AD-0294-47A9-BEEC-DDFC5D33B7CE}"/>
              </a:ext>
            </a:extLst>
          </p:cNvPr>
          <p:cNvSpPr/>
          <p:nvPr/>
        </p:nvSpPr>
        <p:spPr>
          <a:xfrm>
            <a:off x="0" y="6352457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Ephesians 2:13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7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6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Paul to the gentiles">
            <a:extLst>
              <a:ext uri="{FF2B5EF4-FFF2-40B4-BE49-F238E27FC236}">
                <a16:creationId xmlns:a16="http://schemas.microsoft.com/office/drawing/2014/main" id="{65885142-2C07-4BC0-BF3C-5E6B59745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292289"/>
            <a:ext cx="8178799" cy="427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743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93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corrective optics space telescope axial replacement">
            <a:extLst>
              <a:ext uri="{FF2B5EF4-FFF2-40B4-BE49-F238E27FC236}">
                <a16:creationId xmlns:a16="http://schemas.microsoft.com/office/drawing/2014/main" id="{74B3553D-2C5B-45C9-804A-9373556D3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087819"/>
            <a:ext cx="8178799" cy="46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BB145F-477A-4D5E-8916-9E2F3C3559CA}"/>
              </a:ext>
            </a:extLst>
          </p:cNvPr>
          <p:cNvSpPr/>
          <p:nvPr/>
        </p:nvSpPr>
        <p:spPr>
          <a:xfrm>
            <a:off x="482599" y="480060"/>
            <a:ext cx="8178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The mirror was ground too flat by a depth of 4 microns, 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or roughly one fiftieth the width of a human hair.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65C7E6-B8BF-4A75-A247-635180699B4F}"/>
              </a:ext>
            </a:extLst>
          </p:cNvPr>
          <p:cNvSpPr/>
          <p:nvPr/>
        </p:nvSpPr>
        <p:spPr>
          <a:xfrm>
            <a:off x="482598" y="5755506"/>
            <a:ext cx="8178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To fix this, NASA rigged up a series of new mirrors to </a:t>
            </a: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be placed in front of the original instruments</a:t>
            </a:r>
          </a:p>
        </p:txBody>
      </p:sp>
    </p:spTree>
    <p:extLst>
      <p:ext uri="{BB962C8B-B14F-4D97-AF65-F5344CB8AC3E}">
        <p14:creationId xmlns:p14="http://schemas.microsoft.com/office/powerpoint/2010/main" val="378661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43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result for st paul">
            <a:extLst>
              <a:ext uri="{FF2B5EF4-FFF2-40B4-BE49-F238E27FC236}">
                <a16:creationId xmlns:a16="http://schemas.microsoft.com/office/drawing/2014/main" id="{9FB66C8D-E75C-46B4-880D-3EEE6A2DE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128713"/>
            <a:ext cx="8178799" cy="460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66CBF4-C5DD-4930-B447-0063758F4D3D}"/>
              </a:ext>
            </a:extLst>
          </p:cNvPr>
          <p:cNvSpPr/>
          <p:nvPr/>
        </p:nvSpPr>
        <p:spPr>
          <a:xfrm>
            <a:off x="482599" y="648653"/>
            <a:ext cx="8178799" cy="54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Paul was the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COSTAR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Grace, who focused Us and brings the message into His Body</a:t>
            </a:r>
          </a:p>
          <a:p>
            <a:pPr algn="ctr"/>
            <a:r>
              <a:rPr lang="en-US" sz="135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1FC07E-FE37-46E4-85A7-CCBE5FA8AD55}"/>
              </a:ext>
            </a:extLst>
          </p:cNvPr>
          <p:cNvSpPr/>
          <p:nvPr/>
        </p:nvSpPr>
        <p:spPr>
          <a:xfrm>
            <a:off x="482598" y="5729287"/>
            <a:ext cx="8178799" cy="730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monumental of His Image, into sharpness! </a:t>
            </a:r>
          </a:p>
          <a:p>
            <a:pPr algn="ctr"/>
            <a:r>
              <a:rPr lang="en-US" sz="135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588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A0D9BA-3F40-4B7B-BAE2-EDA0243F36DC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93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Shawn LaVergne</cp:lastModifiedBy>
  <cp:revision>12</cp:revision>
  <dcterms:created xsi:type="dcterms:W3CDTF">2018-07-07T21:18:59Z</dcterms:created>
  <dcterms:modified xsi:type="dcterms:W3CDTF">2018-07-08T04:17:27Z</dcterms:modified>
</cp:coreProperties>
</file>