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2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0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7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9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1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1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2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7030-43B9-45C7-BFD8-3A03EBECAD60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E37A-15F4-4842-AF83-9F2524A3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3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ul/paul">
            <a:extLst>
              <a:ext uri="{FF2B5EF4-FFF2-40B4-BE49-F238E27FC236}">
                <a16:creationId xmlns:a16="http://schemas.microsoft.com/office/drawing/2014/main" id="{7874B3F8-5F58-47C4-95FF-7B7D5B490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2" b="11556"/>
          <a:stretch/>
        </p:blipFill>
        <p:spPr bwMode="auto">
          <a:xfrm>
            <a:off x="20" y="1"/>
            <a:ext cx="9143979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9144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48E663-E6FA-4308-8A4B-FAFD56F0A26D}"/>
              </a:ext>
            </a:extLst>
          </p:cNvPr>
          <p:cNvSpPr/>
          <p:nvPr/>
        </p:nvSpPr>
        <p:spPr>
          <a:xfrm>
            <a:off x="0" y="5814293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Saul was accustomed to the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‘good life’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rigorous in his religious obligations. </a:t>
            </a:r>
            <a:b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deduce that his needs were met by money, family, slaves and servants.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the call of Christ humbled him.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3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opping cotton">
            <a:extLst>
              <a:ext uri="{FF2B5EF4-FFF2-40B4-BE49-F238E27FC236}">
                <a16:creationId xmlns:a16="http://schemas.microsoft.com/office/drawing/2014/main" id="{EB1F2B8E-8ECB-4C69-A57C-1E25FEC96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r="1061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5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243011-F3FF-47E8-B30A-A721AD31D8EB}"/>
              </a:ext>
            </a:extLst>
          </p:cNvPr>
          <p:cNvSpPr/>
          <p:nvPr/>
        </p:nvSpPr>
        <p:spPr>
          <a:xfrm>
            <a:off x="493679" y="2979727"/>
            <a:ext cx="8156642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44"/>
              </a:spcAft>
            </a:pPr>
            <a:r>
              <a:rPr lang="en-US" sz="24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Understand, working in kingdom is so very different than in the world of commerce! </a:t>
            </a:r>
            <a:r>
              <a:rPr lang="en-US" sz="2400" b="1" i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 so?</a:t>
            </a:r>
          </a:p>
          <a:p>
            <a:pPr>
              <a:spcAft>
                <a:spcPts val="844"/>
              </a:spcAft>
            </a:pPr>
            <a:endParaRPr lang="en-US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Aft>
                <a:spcPts val="844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 Resources to Build Relationships: </a:t>
            </a:r>
          </a:p>
          <a:p>
            <a:pPr marL="257175" indent="-257175">
              <a:spcAft>
                <a:spcPts val="844"/>
              </a:spcAft>
              <a:buFont typeface="Symbol" panose="05050102010706020507" pitchFamily="18" charset="2"/>
              <a:buChar char=""/>
            </a:pPr>
            <a:endParaRPr lang="en-US" sz="2400" b="1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Aft>
                <a:spcPts val="844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Payment is Based in Eternal Principals: </a:t>
            </a:r>
            <a:endParaRPr lang="en-US" sz="2400" dirty="0">
              <a:solidFill>
                <a:srgbClr val="1E1E1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44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>
              <a:spcAft>
                <a:spcPts val="844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1E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Status, Wealth and Power Does Not Reward: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Image result for work in kingdom">
            <a:extLst>
              <a:ext uri="{FF2B5EF4-FFF2-40B4-BE49-F238E27FC236}">
                <a16:creationId xmlns:a16="http://schemas.microsoft.com/office/drawing/2014/main" id="{EBCC717F-FAA3-4174-A09D-3E682BD4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66" y="464455"/>
            <a:ext cx="5280868" cy="231038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urning back from the plow">
            <a:extLst>
              <a:ext uri="{FF2B5EF4-FFF2-40B4-BE49-F238E27FC236}">
                <a16:creationId xmlns:a16="http://schemas.microsoft.com/office/drawing/2014/main" id="{E055485C-9C33-48EF-9AFD-C502E88D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51" y="643466"/>
            <a:ext cx="278553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FCAEAB-F049-479E-A950-499A5A4488E8}"/>
              </a:ext>
            </a:extLst>
          </p:cNvPr>
          <p:cNvSpPr/>
          <p:nvPr/>
        </p:nvSpPr>
        <p:spPr>
          <a:xfrm>
            <a:off x="574765" y="1179043"/>
            <a:ext cx="39972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 this.</a:t>
            </a:r>
            <a:r>
              <a:rPr lang="en-US" sz="28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i="1" dirty="0">
                <a:solidFill>
                  <a:srgbClr val="0013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one who puts a hand to the plow and looks back is fit for service in the kingdom of God.”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9:62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1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orking for god">
            <a:extLst>
              <a:ext uri="{FF2B5EF4-FFF2-40B4-BE49-F238E27FC236}">
                <a16:creationId xmlns:a16="http://schemas.microsoft.com/office/drawing/2014/main" id="{30B4641B-C5AA-4AD6-80D0-8985866E2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4" r="957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LaVergne</dc:creator>
  <cp:lastModifiedBy>Shawn LaVergne</cp:lastModifiedBy>
  <cp:revision>3</cp:revision>
  <dcterms:created xsi:type="dcterms:W3CDTF">2018-08-12T14:33:48Z</dcterms:created>
  <dcterms:modified xsi:type="dcterms:W3CDTF">2018-08-12T14:45:38Z</dcterms:modified>
</cp:coreProperties>
</file>