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9" autoAdjust="0"/>
    <p:restoredTop sz="94660"/>
  </p:normalViewPr>
  <p:slideViewPr>
    <p:cSldViewPr snapToGrid="0">
      <p:cViewPr varScale="1">
        <p:scale>
          <a:sx n="89" d="100"/>
          <a:sy n="89" d="100"/>
        </p:scale>
        <p:origin x="120"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1E3F2-697A-463D-9BF4-4CB626944F1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A01F92A-BEAD-43C9-A3BE-9F55E85936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70185FC-7FE5-4C86-9F00-4F088A34E56A}"/>
              </a:ext>
            </a:extLst>
          </p:cNvPr>
          <p:cNvSpPr>
            <a:spLocks noGrp="1"/>
          </p:cNvSpPr>
          <p:nvPr>
            <p:ph type="dt" sz="half" idx="10"/>
          </p:nvPr>
        </p:nvSpPr>
        <p:spPr/>
        <p:txBody>
          <a:bodyPr/>
          <a:lstStyle/>
          <a:p>
            <a:fld id="{AAA626B6-2518-4174-8310-711F9C85D5D5}" type="datetimeFigureOut">
              <a:rPr lang="en-US" smtClean="0"/>
              <a:t>11/9/2019</a:t>
            </a:fld>
            <a:endParaRPr lang="en-US"/>
          </a:p>
        </p:txBody>
      </p:sp>
      <p:sp>
        <p:nvSpPr>
          <p:cNvPr id="5" name="Footer Placeholder 4">
            <a:extLst>
              <a:ext uri="{FF2B5EF4-FFF2-40B4-BE49-F238E27FC236}">
                <a16:creationId xmlns:a16="http://schemas.microsoft.com/office/drawing/2014/main" id="{61C9FED3-72C1-47A2-80F1-A8D344FD62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2ADCD6-A81C-418E-A88E-950CEE00C746}"/>
              </a:ext>
            </a:extLst>
          </p:cNvPr>
          <p:cNvSpPr>
            <a:spLocks noGrp="1"/>
          </p:cNvSpPr>
          <p:nvPr>
            <p:ph type="sldNum" sz="quarter" idx="12"/>
          </p:nvPr>
        </p:nvSpPr>
        <p:spPr/>
        <p:txBody>
          <a:bodyPr/>
          <a:lstStyle/>
          <a:p>
            <a:fld id="{BB7D6258-D247-4253-94A9-BEE69D577D2F}" type="slidenum">
              <a:rPr lang="en-US" smtClean="0"/>
              <a:t>‹#›</a:t>
            </a:fld>
            <a:endParaRPr lang="en-US"/>
          </a:p>
        </p:txBody>
      </p:sp>
    </p:spTree>
    <p:extLst>
      <p:ext uri="{BB962C8B-B14F-4D97-AF65-F5344CB8AC3E}">
        <p14:creationId xmlns:p14="http://schemas.microsoft.com/office/powerpoint/2010/main" val="829662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1D15C-962E-4746-9869-551DEA559C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61568E3-AEE6-47BD-8B9C-033A0413C1A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B90706-F030-4F6F-87E6-EC846C5C18C7}"/>
              </a:ext>
            </a:extLst>
          </p:cNvPr>
          <p:cNvSpPr>
            <a:spLocks noGrp="1"/>
          </p:cNvSpPr>
          <p:nvPr>
            <p:ph type="dt" sz="half" idx="10"/>
          </p:nvPr>
        </p:nvSpPr>
        <p:spPr/>
        <p:txBody>
          <a:bodyPr/>
          <a:lstStyle/>
          <a:p>
            <a:fld id="{AAA626B6-2518-4174-8310-711F9C85D5D5}" type="datetimeFigureOut">
              <a:rPr lang="en-US" smtClean="0"/>
              <a:t>11/9/2019</a:t>
            </a:fld>
            <a:endParaRPr lang="en-US"/>
          </a:p>
        </p:txBody>
      </p:sp>
      <p:sp>
        <p:nvSpPr>
          <p:cNvPr id="5" name="Footer Placeholder 4">
            <a:extLst>
              <a:ext uri="{FF2B5EF4-FFF2-40B4-BE49-F238E27FC236}">
                <a16:creationId xmlns:a16="http://schemas.microsoft.com/office/drawing/2014/main" id="{C5B4628A-32BE-47D3-9734-B2BB82D656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22052F-3C37-48FD-916D-E1FC1F316EAD}"/>
              </a:ext>
            </a:extLst>
          </p:cNvPr>
          <p:cNvSpPr>
            <a:spLocks noGrp="1"/>
          </p:cNvSpPr>
          <p:nvPr>
            <p:ph type="sldNum" sz="quarter" idx="12"/>
          </p:nvPr>
        </p:nvSpPr>
        <p:spPr/>
        <p:txBody>
          <a:bodyPr/>
          <a:lstStyle/>
          <a:p>
            <a:fld id="{BB7D6258-D247-4253-94A9-BEE69D577D2F}" type="slidenum">
              <a:rPr lang="en-US" smtClean="0"/>
              <a:t>‹#›</a:t>
            </a:fld>
            <a:endParaRPr lang="en-US"/>
          </a:p>
        </p:txBody>
      </p:sp>
    </p:spTree>
    <p:extLst>
      <p:ext uri="{BB962C8B-B14F-4D97-AF65-F5344CB8AC3E}">
        <p14:creationId xmlns:p14="http://schemas.microsoft.com/office/powerpoint/2010/main" val="3694787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CB3020-EB33-4BCB-8BE0-650D6E7A7BE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B9ED14D-77C4-42BD-A91A-1CC9EB72238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03F84D-1747-4177-8FA6-3DBC562E9902}"/>
              </a:ext>
            </a:extLst>
          </p:cNvPr>
          <p:cNvSpPr>
            <a:spLocks noGrp="1"/>
          </p:cNvSpPr>
          <p:nvPr>
            <p:ph type="dt" sz="half" idx="10"/>
          </p:nvPr>
        </p:nvSpPr>
        <p:spPr/>
        <p:txBody>
          <a:bodyPr/>
          <a:lstStyle/>
          <a:p>
            <a:fld id="{AAA626B6-2518-4174-8310-711F9C85D5D5}" type="datetimeFigureOut">
              <a:rPr lang="en-US" smtClean="0"/>
              <a:t>11/9/2019</a:t>
            </a:fld>
            <a:endParaRPr lang="en-US"/>
          </a:p>
        </p:txBody>
      </p:sp>
      <p:sp>
        <p:nvSpPr>
          <p:cNvPr id="5" name="Footer Placeholder 4">
            <a:extLst>
              <a:ext uri="{FF2B5EF4-FFF2-40B4-BE49-F238E27FC236}">
                <a16:creationId xmlns:a16="http://schemas.microsoft.com/office/drawing/2014/main" id="{AEE0A7FE-8C21-44FC-BD9E-44882F6055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1B57EC-891A-43EA-B6C3-B34A8D8480D9}"/>
              </a:ext>
            </a:extLst>
          </p:cNvPr>
          <p:cNvSpPr>
            <a:spLocks noGrp="1"/>
          </p:cNvSpPr>
          <p:nvPr>
            <p:ph type="sldNum" sz="quarter" idx="12"/>
          </p:nvPr>
        </p:nvSpPr>
        <p:spPr/>
        <p:txBody>
          <a:bodyPr/>
          <a:lstStyle/>
          <a:p>
            <a:fld id="{BB7D6258-D247-4253-94A9-BEE69D577D2F}" type="slidenum">
              <a:rPr lang="en-US" smtClean="0"/>
              <a:t>‹#›</a:t>
            </a:fld>
            <a:endParaRPr lang="en-US"/>
          </a:p>
        </p:txBody>
      </p:sp>
    </p:spTree>
    <p:extLst>
      <p:ext uri="{BB962C8B-B14F-4D97-AF65-F5344CB8AC3E}">
        <p14:creationId xmlns:p14="http://schemas.microsoft.com/office/powerpoint/2010/main" val="281042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22A60-8C0C-4214-B51D-4E994F1663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78ADB2-CAEC-4A20-91EB-BBD606911F2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E272F0-6A0F-4AD7-953F-DE29F3C16B54}"/>
              </a:ext>
            </a:extLst>
          </p:cNvPr>
          <p:cNvSpPr>
            <a:spLocks noGrp="1"/>
          </p:cNvSpPr>
          <p:nvPr>
            <p:ph type="dt" sz="half" idx="10"/>
          </p:nvPr>
        </p:nvSpPr>
        <p:spPr/>
        <p:txBody>
          <a:bodyPr/>
          <a:lstStyle/>
          <a:p>
            <a:fld id="{AAA626B6-2518-4174-8310-711F9C85D5D5}" type="datetimeFigureOut">
              <a:rPr lang="en-US" smtClean="0"/>
              <a:t>11/9/2019</a:t>
            </a:fld>
            <a:endParaRPr lang="en-US"/>
          </a:p>
        </p:txBody>
      </p:sp>
      <p:sp>
        <p:nvSpPr>
          <p:cNvPr id="5" name="Footer Placeholder 4">
            <a:extLst>
              <a:ext uri="{FF2B5EF4-FFF2-40B4-BE49-F238E27FC236}">
                <a16:creationId xmlns:a16="http://schemas.microsoft.com/office/drawing/2014/main" id="{A6481EA9-EFB1-4207-8D1F-B9ACAFB7A6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9752C8-301A-4357-9829-8C6409B6B73B}"/>
              </a:ext>
            </a:extLst>
          </p:cNvPr>
          <p:cNvSpPr>
            <a:spLocks noGrp="1"/>
          </p:cNvSpPr>
          <p:nvPr>
            <p:ph type="sldNum" sz="quarter" idx="12"/>
          </p:nvPr>
        </p:nvSpPr>
        <p:spPr/>
        <p:txBody>
          <a:bodyPr/>
          <a:lstStyle/>
          <a:p>
            <a:fld id="{BB7D6258-D247-4253-94A9-BEE69D577D2F}" type="slidenum">
              <a:rPr lang="en-US" smtClean="0"/>
              <a:t>‹#›</a:t>
            </a:fld>
            <a:endParaRPr lang="en-US"/>
          </a:p>
        </p:txBody>
      </p:sp>
    </p:spTree>
    <p:extLst>
      <p:ext uri="{BB962C8B-B14F-4D97-AF65-F5344CB8AC3E}">
        <p14:creationId xmlns:p14="http://schemas.microsoft.com/office/powerpoint/2010/main" val="3263802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94D02-B8D0-42A8-A977-114DC3A8CFE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CC12DA0-3BDB-49A6-97A4-8FCF9E13B2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A75560E-8595-4D53-862E-A42ADDAD74AE}"/>
              </a:ext>
            </a:extLst>
          </p:cNvPr>
          <p:cNvSpPr>
            <a:spLocks noGrp="1"/>
          </p:cNvSpPr>
          <p:nvPr>
            <p:ph type="dt" sz="half" idx="10"/>
          </p:nvPr>
        </p:nvSpPr>
        <p:spPr/>
        <p:txBody>
          <a:bodyPr/>
          <a:lstStyle/>
          <a:p>
            <a:fld id="{AAA626B6-2518-4174-8310-711F9C85D5D5}" type="datetimeFigureOut">
              <a:rPr lang="en-US" smtClean="0"/>
              <a:t>11/9/2019</a:t>
            </a:fld>
            <a:endParaRPr lang="en-US"/>
          </a:p>
        </p:txBody>
      </p:sp>
      <p:sp>
        <p:nvSpPr>
          <p:cNvPr id="5" name="Footer Placeholder 4">
            <a:extLst>
              <a:ext uri="{FF2B5EF4-FFF2-40B4-BE49-F238E27FC236}">
                <a16:creationId xmlns:a16="http://schemas.microsoft.com/office/drawing/2014/main" id="{044112CB-0474-4895-89B6-90FC520C79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6A3612-AD5A-4E31-B057-F483A3861608}"/>
              </a:ext>
            </a:extLst>
          </p:cNvPr>
          <p:cNvSpPr>
            <a:spLocks noGrp="1"/>
          </p:cNvSpPr>
          <p:nvPr>
            <p:ph type="sldNum" sz="quarter" idx="12"/>
          </p:nvPr>
        </p:nvSpPr>
        <p:spPr/>
        <p:txBody>
          <a:bodyPr/>
          <a:lstStyle/>
          <a:p>
            <a:fld id="{BB7D6258-D247-4253-94A9-BEE69D577D2F}" type="slidenum">
              <a:rPr lang="en-US" smtClean="0"/>
              <a:t>‹#›</a:t>
            </a:fld>
            <a:endParaRPr lang="en-US"/>
          </a:p>
        </p:txBody>
      </p:sp>
    </p:spTree>
    <p:extLst>
      <p:ext uri="{BB962C8B-B14F-4D97-AF65-F5344CB8AC3E}">
        <p14:creationId xmlns:p14="http://schemas.microsoft.com/office/powerpoint/2010/main" val="235299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845CC-37DE-45A1-8267-C60A3C0816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8ED44DE-B981-4537-AF07-2C26B3820A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43C9039-27C6-489A-938B-2819AC41513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373F882-45A7-46F0-902D-16EEAD17ACF8}"/>
              </a:ext>
            </a:extLst>
          </p:cNvPr>
          <p:cNvSpPr>
            <a:spLocks noGrp="1"/>
          </p:cNvSpPr>
          <p:nvPr>
            <p:ph type="dt" sz="half" idx="10"/>
          </p:nvPr>
        </p:nvSpPr>
        <p:spPr/>
        <p:txBody>
          <a:bodyPr/>
          <a:lstStyle/>
          <a:p>
            <a:fld id="{AAA626B6-2518-4174-8310-711F9C85D5D5}" type="datetimeFigureOut">
              <a:rPr lang="en-US" smtClean="0"/>
              <a:t>11/9/2019</a:t>
            </a:fld>
            <a:endParaRPr lang="en-US"/>
          </a:p>
        </p:txBody>
      </p:sp>
      <p:sp>
        <p:nvSpPr>
          <p:cNvPr id="6" name="Footer Placeholder 5">
            <a:extLst>
              <a:ext uri="{FF2B5EF4-FFF2-40B4-BE49-F238E27FC236}">
                <a16:creationId xmlns:a16="http://schemas.microsoft.com/office/drawing/2014/main" id="{39F4203C-83DB-4AE6-89F6-37A1952A14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426554-D4E3-4A25-AE3E-5601E6BCDCB4}"/>
              </a:ext>
            </a:extLst>
          </p:cNvPr>
          <p:cNvSpPr>
            <a:spLocks noGrp="1"/>
          </p:cNvSpPr>
          <p:nvPr>
            <p:ph type="sldNum" sz="quarter" idx="12"/>
          </p:nvPr>
        </p:nvSpPr>
        <p:spPr/>
        <p:txBody>
          <a:bodyPr/>
          <a:lstStyle/>
          <a:p>
            <a:fld id="{BB7D6258-D247-4253-94A9-BEE69D577D2F}" type="slidenum">
              <a:rPr lang="en-US" smtClean="0"/>
              <a:t>‹#›</a:t>
            </a:fld>
            <a:endParaRPr lang="en-US"/>
          </a:p>
        </p:txBody>
      </p:sp>
    </p:spTree>
    <p:extLst>
      <p:ext uri="{BB962C8B-B14F-4D97-AF65-F5344CB8AC3E}">
        <p14:creationId xmlns:p14="http://schemas.microsoft.com/office/powerpoint/2010/main" val="176650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B9E4E-788C-4A1E-BBDC-D4D1DF8A624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A64102-A479-4E41-9A15-68D5629D18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C1D584-48B2-45C5-BC21-216BF1B5C8B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EDA3C69-18FB-42C6-938F-664962660A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DF32CD1-A061-4C1E-89EF-A42C0C8ED68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5BDC016-BC89-45CE-AC1F-2978F20E7B17}"/>
              </a:ext>
            </a:extLst>
          </p:cNvPr>
          <p:cNvSpPr>
            <a:spLocks noGrp="1"/>
          </p:cNvSpPr>
          <p:nvPr>
            <p:ph type="dt" sz="half" idx="10"/>
          </p:nvPr>
        </p:nvSpPr>
        <p:spPr/>
        <p:txBody>
          <a:bodyPr/>
          <a:lstStyle/>
          <a:p>
            <a:fld id="{AAA626B6-2518-4174-8310-711F9C85D5D5}" type="datetimeFigureOut">
              <a:rPr lang="en-US" smtClean="0"/>
              <a:t>11/9/2019</a:t>
            </a:fld>
            <a:endParaRPr lang="en-US"/>
          </a:p>
        </p:txBody>
      </p:sp>
      <p:sp>
        <p:nvSpPr>
          <p:cNvPr id="8" name="Footer Placeholder 7">
            <a:extLst>
              <a:ext uri="{FF2B5EF4-FFF2-40B4-BE49-F238E27FC236}">
                <a16:creationId xmlns:a16="http://schemas.microsoft.com/office/drawing/2014/main" id="{F5491B37-853D-4FC1-AE75-FEDE423E1B5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1D0BC47-ED0F-4CE3-8ABB-93B8F6DBD9C5}"/>
              </a:ext>
            </a:extLst>
          </p:cNvPr>
          <p:cNvSpPr>
            <a:spLocks noGrp="1"/>
          </p:cNvSpPr>
          <p:nvPr>
            <p:ph type="sldNum" sz="quarter" idx="12"/>
          </p:nvPr>
        </p:nvSpPr>
        <p:spPr/>
        <p:txBody>
          <a:bodyPr/>
          <a:lstStyle/>
          <a:p>
            <a:fld id="{BB7D6258-D247-4253-94A9-BEE69D577D2F}" type="slidenum">
              <a:rPr lang="en-US" smtClean="0"/>
              <a:t>‹#›</a:t>
            </a:fld>
            <a:endParaRPr lang="en-US"/>
          </a:p>
        </p:txBody>
      </p:sp>
    </p:spTree>
    <p:extLst>
      <p:ext uri="{BB962C8B-B14F-4D97-AF65-F5344CB8AC3E}">
        <p14:creationId xmlns:p14="http://schemas.microsoft.com/office/powerpoint/2010/main" val="3030820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319C7-45DC-470F-8D05-BF7EF2150A2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94531F1-EA8B-43B2-A166-DCD21FF1F090}"/>
              </a:ext>
            </a:extLst>
          </p:cNvPr>
          <p:cNvSpPr>
            <a:spLocks noGrp="1"/>
          </p:cNvSpPr>
          <p:nvPr>
            <p:ph type="dt" sz="half" idx="10"/>
          </p:nvPr>
        </p:nvSpPr>
        <p:spPr/>
        <p:txBody>
          <a:bodyPr/>
          <a:lstStyle/>
          <a:p>
            <a:fld id="{AAA626B6-2518-4174-8310-711F9C85D5D5}" type="datetimeFigureOut">
              <a:rPr lang="en-US" smtClean="0"/>
              <a:t>11/9/2019</a:t>
            </a:fld>
            <a:endParaRPr lang="en-US"/>
          </a:p>
        </p:txBody>
      </p:sp>
      <p:sp>
        <p:nvSpPr>
          <p:cNvPr id="4" name="Footer Placeholder 3">
            <a:extLst>
              <a:ext uri="{FF2B5EF4-FFF2-40B4-BE49-F238E27FC236}">
                <a16:creationId xmlns:a16="http://schemas.microsoft.com/office/drawing/2014/main" id="{46FA9448-C1F0-40F3-A381-56AD0E7E420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288E595-8C0C-46FE-94AF-506D788F1924}"/>
              </a:ext>
            </a:extLst>
          </p:cNvPr>
          <p:cNvSpPr>
            <a:spLocks noGrp="1"/>
          </p:cNvSpPr>
          <p:nvPr>
            <p:ph type="sldNum" sz="quarter" idx="12"/>
          </p:nvPr>
        </p:nvSpPr>
        <p:spPr/>
        <p:txBody>
          <a:bodyPr/>
          <a:lstStyle/>
          <a:p>
            <a:fld id="{BB7D6258-D247-4253-94A9-BEE69D577D2F}" type="slidenum">
              <a:rPr lang="en-US" smtClean="0"/>
              <a:t>‹#›</a:t>
            </a:fld>
            <a:endParaRPr lang="en-US"/>
          </a:p>
        </p:txBody>
      </p:sp>
    </p:spTree>
    <p:extLst>
      <p:ext uri="{BB962C8B-B14F-4D97-AF65-F5344CB8AC3E}">
        <p14:creationId xmlns:p14="http://schemas.microsoft.com/office/powerpoint/2010/main" val="3899622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741FAC-3D9C-4D6A-8795-9E323578C08F}"/>
              </a:ext>
            </a:extLst>
          </p:cNvPr>
          <p:cNvSpPr>
            <a:spLocks noGrp="1"/>
          </p:cNvSpPr>
          <p:nvPr>
            <p:ph type="dt" sz="half" idx="10"/>
          </p:nvPr>
        </p:nvSpPr>
        <p:spPr/>
        <p:txBody>
          <a:bodyPr/>
          <a:lstStyle/>
          <a:p>
            <a:fld id="{AAA626B6-2518-4174-8310-711F9C85D5D5}" type="datetimeFigureOut">
              <a:rPr lang="en-US" smtClean="0"/>
              <a:t>11/9/2019</a:t>
            </a:fld>
            <a:endParaRPr lang="en-US"/>
          </a:p>
        </p:txBody>
      </p:sp>
      <p:sp>
        <p:nvSpPr>
          <p:cNvPr id="3" name="Footer Placeholder 2">
            <a:extLst>
              <a:ext uri="{FF2B5EF4-FFF2-40B4-BE49-F238E27FC236}">
                <a16:creationId xmlns:a16="http://schemas.microsoft.com/office/drawing/2014/main" id="{1B654A39-1C4A-4B76-9D15-B6198564AA7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2ACE105-F2CE-4581-8CFD-EF85318802CE}"/>
              </a:ext>
            </a:extLst>
          </p:cNvPr>
          <p:cNvSpPr>
            <a:spLocks noGrp="1"/>
          </p:cNvSpPr>
          <p:nvPr>
            <p:ph type="sldNum" sz="quarter" idx="12"/>
          </p:nvPr>
        </p:nvSpPr>
        <p:spPr/>
        <p:txBody>
          <a:bodyPr/>
          <a:lstStyle/>
          <a:p>
            <a:fld id="{BB7D6258-D247-4253-94A9-BEE69D577D2F}" type="slidenum">
              <a:rPr lang="en-US" smtClean="0"/>
              <a:t>‹#›</a:t>
            </a:fld>
            <a:endParaRPr lang="en-US"/>
          </a:p>
        </p:txBody>
      </p:sp>
    </p:spTree>
    <p:extLst>
      <p:ext uri="{BB962C8B-B14F-4D97-AF65-F5344CB8AC3E}">
        <p14:creationId xmlns:p14="http://schemas.microsoft.com/office/powerpoint/2010/main" val="3038196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816B4-5048-4E9F-ACD1-6946C77E9E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97F71FC-3BC6-4773-98D9-80BF10BF7B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B8DC7BA-040C-4D9C-842E-5E77DCF90D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866D6A-EE59-4BDF-A05B-F55A91EBA019}"/>
              </a:ext>
            </a:extLst>
          </p:cNvPr>
          <p:cNvSpPr>
            <a:spLocks noGrp="1"/>
          </p:cNvSpPr>
          <p:nvPr>
            <p:ph type="dt" sz="half" idx="10"/>
          </p:nvPr>
        </p:nvSpPr>
        <p:spPr/>
        <p:txBody>
          <a:bodyPr/>
          <a:lstStyle/>
          <a:p>
            <a:fld id="{AAA626B6-2518-4174-8310-711F9C85D5D5}" type="datetimeFigureOut">
              <a:rPr lang="en-US" smtClean="0"/>
              <a:t>11/9/2019</a:t>
            </a:fld>
            <a:endParaRPr lang="en-US"/>
          </a:p>
        </p:txBody>
      </p:sp>
      <p:sp>
        <p:nvSpPr>
          <p:cNvPr id="6" name="Footer Placeholder 5">
            <a:extLst>
              <a:ext uri="{FF2B5EF4-FFF2-40B4-BE49-F238E27FC236}">
                <a16:creationId xmlns:a16="http://schemas.microsoft.com/office/drawing/2014/main" id="{97382C5C-E3C2-4534-9B7F-DD5E4999D7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851E1C-8E3E-42B1-99AE-B93DD9E0D47C}"/>
              </a:ext>
            </a:extLst>
          </p:cNvPr>
          <p:cNvSpPr>
            <a:spLocks noGrp="1"/>
          </p:cNvSpPr>
          <p:nvPr>
            <p:ph type="sldNum" sz="quarter" idx="12"/>
          </p:nvPr>
        </p:nvSpPr>
        <p:spPr/>
        <p:txBody>
          <a:bodyPr/>
          <a:lstStyle/>
          <a:p>
            <a:fld id="{BB7D6258-D247-4253-94A9-BEE69D577D2F}" type="slidenum">
              <a:rPr lang="en-US" smtClean="0"/>
              <a:t>‹#›</a:t>
            </a:fld>
            <a:endParaRPr lang="en-US"/>
          </a:p>
        </p:txBody>
      </p:sp>
    </p:spTree>
    <p:extLst>
      <p:ext uri="{BB962C8B-B14F-4D97-AF65-F5344CB8AC3E}">
        <p14:creationId xmlns:p14="http://schemas.microsoft.com/office/powerpoint/2010/main" val="859523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38454-0E01-4E5F-86E1-EC5E6A2EDC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12F34EA-DB5B-4A48-A189-09D09AF66A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5AEBF71-CAFD-45AF-B2E5-709E8BBAAE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0021BB-F0FC-46A6-96F3-AB4B563342A0}"/>
              </a:ext>
            </a:extLst>
          </p:cNvPr>
          <p:cNvSpPr>
            <a:spLocks noGrp="1"/>
          </p:cNvSpPr>
          <p:nvPr>
            <p:ph type="dt" sz="half" idx="10"/>
          </p:nvPr>
        </p:nvSpPr>
        <p:spPr/>
        <p:txBody>
          <a:bodyPr/>
          <a:lstStyle/>
          <a:p>
            <a:fld id="{AAA626B6-2518-4174-8310-711F9C85D5D5}" type="datetimeFigureOut">
              <a:rPr lang="en-US" smtClean="0"/>
              <a:t>11/9/2019</a:t>
            </a:fld>
            <a:endParaRPr lang="en-US"/>
          </a:p>
        </p:txBody>
      </p:sp>
      <p:sp>
        <p:nvSpPr>
          <p:cNvPr id="6" name="Footer Placeholder 5">
            <a:extLst>
              <a:ext uri="{FF2B5EF4-FFF2-40B4-BE49-F238E27FC236}">
                <a16:creationId xmlns:a16="http://schemas.microsoft.com/office/drawing/2014/main" id="{254B5A72-7A92-42BB-B872-94E3C1535E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7E2A6F-7C72-44FD-B2FC-364189B1A8B4}"/>
              </a:ext>
            </a:extLst>
          </p:cNvPr>
          <p:cNvSpPr>
            <a:spLocks noGrp="1"/>
          </p:cNvSpPr>
          <p:nvPr>
            <p:ph type="sldNum" sz="quarter" idx="12"/>
          </p:nvPr>
        </p:nvSpPr>
        <p:spPr/>
        <p:txBody>
          <a:bodyPr/>
          <a:lstStyle/>
          <a:p>
            <a:fld id="{BB7D6258-D247-4253-94A9-BEE69D577D2F}" type="slidenum">
              <a:rPr lang="en-US" smtClean="0"/>
              <a:t>‹#›</a:t>
            </a:fld>
            <a:endParaRPr lang="en-US"/>
          </a:p>
        </p:txBody>
      </p:sp>
    </p:spTree>
    <p:extLst>
      <p:ext uri="{BB962C8B-B14F-4D97-AF65-F5344CB8AC3E}">
        <p14:creationId xmlns:p14="http://schemas.microsoft.com/office/powerpoint/2010/main" val="2604176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648093B-1C23-4FFC-A17F-6C0F794917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15F780-BC07-4C3E-BE75-1527197A725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BBA592-FF96-4602-8B4C-69FB713D4E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A626B6-2518-4174-8310-711F9C85D5D5}" type="datetimeFigureOut">
              <a:rPr lang="en-US" smtClean="0"/>
              <a:t>11/9/2019</a:t>
            </a:fld>
            <a:endParaRPr lang="en-US"/>
          </a:p>
        </p:txBody>
      </p:sp>
      <p:sp>
        <p:nvSpPr>
          <p:cNvPr id="5" name="Footer Placeholder 4">
            <a:extLst>
              <a:ext uri="{FF2B5EF4-FFF2-40B4-BE49-F238E27FC236}">
                <a16:creationId xmlns:a16="http://schemas.microsoft.com/office/drawing/2014/main" id="{FC8175BF-5797-44F5-A552-9A7DF39F51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7908118-09D9-4D0E-9698-15BD178AEE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7D6258-D247-4253-94A9-BEE69D577D2F}" type="slidenum">
              <a:rPr lang="en-US" smtClean="0"/>
              <a:t>‹#›</a:t>
            </a:fld>
            <a:endParaRPr lang="en-US"/>
          </a:p>
        </p:txBody>
      </p:sp>
    </p:spTree>
    <p:extLst>
      <p:ext uri="{BB962C8B-B14F-4D97-AF65-F5344CB8AC3E}">
        <p14:creationId xmlns:p14="http://schemas.microsoft.com/office/powerpoint/2010/main" val="1824307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Image result for set your mind">
            <a:extLst>
              <a:ext uri="{FF2B5EF4-FFF2-40B4-BE49-F238E27FC236}">
                <a16:creationId xmlns:a16="http://schemas.microsoft.com/office/drawing/2014/main" id="{0922BDCA-B393-4EA7-B5E2-10390EFCC44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15615" y="1174981"/>
            <a:ext cx="4742993" cy="4501892"/>
          </a:xfrm>
          <a:prstGeom prst="rect">
            <a:avLst/>
          </a:prstGeom>
          <a:noFill/>
          <a:extLst>
            <a:ext uri="{909E8E84-426E-40DD-AFC4-6F175D3DCCD1}">
              <a14:hiddenFill xmlns:a14="http://schemas.microsoft.com/office/drawing/2010/main">
                <a:solidFill>
                  <a:srgbClr val="FFFFFF"/>
                </a:solidFill>
              </a14:hiddenFill>
            </a:ext>
          </a:extLst>
        </p:spPr>
      </p:pic>
      <p:cxnSp>
        <p:nvCxnSpPr>
          <p:cNvPr id="1030" name="Straight Connector 72">
            <a:extLst>
              <a:ext uri="{FF2B5EF4-FFF2-40B4-BE49-F238E27FC236}">
                <a16:creationId xmlns:a16="http://schemas.microsoft.com/office/drawing/2014/main" id="{4D56677B-C0B7-4DAC-ACAD-8054FF1B599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1573887"/>
            <a:ext cx="0" cy="3710227"/>
          </a:xfrm>
          <a:prstGeom prst="line">
            <a:avLst/>
          </a:prstGeom>
          <a:ln w="19050">
            <a:solidFill>
              <a:srgbClr val="7EE2FF"/>
            </a:solidFill>
          </a:ln>
        </p:spPr>
        <p:style>
          <a:lnRef idx="1">
            <a:schemeClr val="accent1"/>
          </a:lnRef>
          <a:fillRef idx="0">
            <a:schemeClr val="accent1"/>
          </a:fillRef>
          <a:effectRef idx="0">
            <a:schemeClr val="accent1"/>
          </a:effectRef>
          <a:fontRef idx="minor">
            <a:schemeClr val="tx1"/>
          </a:fontRef>
        </p:style>
      </p:cxnSp>
      <p:pic>
        <p:nvPicPr>
          <p:cNvPr id="1028" name="Picture 4" descr="Image result for set your mind">
            <a:extLst>
              <a:ext uri="{FF2B5EF4-FFF2-40B4-BE49-F238E27FC236}">
                <a16:creationId xmlns:a16="http://schemas.microsoft.com/office/drawing/2014/main" id="{BE086BF4-9BC9-42F8-AF7B-1C41BD086331}"/>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343240" y="1174981"/>
            <a:ext cx="4728015" cy="45018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573962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 descr="Image result for taking a court vow raising the right hand">
            <a:extLst>
              <a:ext uri="{FF2B5EF4-FFF2-40B4-BE49-F238E27FC236}">
                <a16:creationId xmlns:a16="http://schemas.microsoft.com/office/drawing/2014/main" id="{8C89F241-9D05-4988-BDBC-4FC6A5FCFAD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210092" y="1123527"/>
            <a:ext cx="6919781" cy="4604800"/>
          </a:xfrm>
          <a:prstGeom prst="rect">
            <a:avLst/>
          </a:prstGeom>
          <a:noFill/>
          <a:extLst>
            <a:ext uri="{909E8E84-426E-40DD-AFC4-6F175D3DCCD1}">
              <a14:hiddenFill xmlns:a14="http://schemas.microsoft.com/office/drawing/2010/main">
                <a:solidFill>
                  <a:srgbClr val="FFFFFF"/>
                </a:solidFill>
              </a14:hiddenFill>
            </a:ext>
          </a:extLst>
        </p:spPr>
      </p:pic>
      <p:cxnSp>
        <p:nvCxnSpPr>
          <p:cNvPr id="71" name="Straight Connector 70">
            <a:extLst>
              <a:ext uri="{FF2B5EF4-FFF2-40B4-BE49-F238E27FC236}">
                <a16:creationId xmlns:a16="http://schemas.microsoft.com/office/drawing/2014/main" id="{E12350F3-DB83-413A-980B-1CEB9249866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453265" y="1570814"/>
            <a:ext cx="0" cy="3710227"/>
          </a:xfrm>
          <a:prstGeom prst="line">
            <a:avLst/>
          </a:prstGeom>
          <a:ln w="19050">
            <a:solidFill>
              <a:srgbClr val="C08545"/>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7B89BE0D-4A6F-4390-8A59-0D5282549A87}"/>
              </a:ext>
            </a:extLst>
          </p:cNvPr>
          <p:cNvSpPr/>
          <p:nvPr/>
        </p:nvSpPr>
        <p:spPr>
          <a:xfrm>
            <a:off x="8553702" y="702425"/>
            <a:ext cx="3172132" cy="2369880"/>
          </a:xfrm>
          <a:prstGeom prst="rect">
            <a:avLst/>
          </a:prstGeom>
        </p:spPr>
        <p:txBody>
          <a:bodyPr wrap="square">
            <a:spAutoFit/>
          </a:bodyPr>
          <a:lstStyle/>
          <a:p>
            <a:pPr algn="ctr"/>
            <a:r>
              <a:rPr lang="en-US" sz="2000" dirty="0">
                <a:solidFill>
                  <a:srgbClr val="C00000"/>
                </a:solidFill>
                <a:latin typeface="Times New Roman" panose="02020603050405020304" pitchFamily="18" charset="0"/>
                <a:ea typeface="Calibri" panose="020F0502020204030204" pitchFamily="34" charset="0"/>
              </a:rPr>
              <a:t>Rule 603 of the Federal Rules of Evidence states, </a:t>
            </a:r>
          </a:p>
          <a:p>
            <a:pPr algn="ctr"/>
            <a:r>
              <a:rPr lang="en-US" i="1" dirty="0">
                <a:latin typeface="Times New Roman" panose="02020603050405020304" pitchFamily="18" charset="0"/>
                <a:ea typeface="Calibri" panose="020F0502020204030204" pitchFamily="34" charset="0"/>
              </a:rPr>
              <a:t>“</a:t>
            </a:r>
            <a:r>
              <a:rPr lang="en-US" i="1" dirty="0">
                <a:latin typeface="Times New Roman" panose="02020603050405020304" pitchFamily="18" charset="0"/>
                <a:ea typeface="Times New Roman" panose="02020603050405020304" pitchFamily="18" charset="0"/>
              </a:rPr>
              <a:t>Before testifying, a witness must give an oath or affirmation to testify truthfully. It must be in a form designed to impress that duty on the witness’ conscience.”</a:t>
            </a:r>
            <a:r>
              <a:rPr lang="en-US" i="1" dirty="0">
                <a:latin typeface="Times New Roman" panose="02020603050405020304" pitchFamily="18" charset="0"/>
                <a:ea typeface="Calibri" panose="020F0502020204030204" pitchFamily="34" charset="0"/>
              </a:rPr>
              <a:t> </a:t>
            </a:r>
            <a:endParaRPr lang="en-US" dirty="0"/>
          </a:p>
        </p:txBody>
      </p:sp>
      <p:sp>
        <p:nvSpPr>
          <p:cNvPr id="9" name="Rectangle 8">
            <a:extLst>
              <a:ext uri="{FF2B5EF4-FFF2-40B4-BE49-F238E27FC236}">
                <a16:creationId xmlns:a16="http://schemas.microsoft.com/office/drawing/2014/main" id="{5D8594B0-86B7-4332-8973-85A87105FC8B}"/>
              </a:ext>
            </a:extLst>
          </p:cNvPr>
          <p:cNvSpPr/>
          <p:nvPr/>
        </p:nvSpPr>
        <p:spPr>
          <a:xfrm>
            <a:off x="8553704" y="3425927"/>
            <a:ext cx="3172130" cy="3043269"/>
          </a:xfrm>
          <a:prstGeom prst="rect">
            <a:avLst/>
          </a:prstGeom>
        </p:spPr>
        <p:txBody>
          <a:bodyPr wrap="square">
            <a:spAutoFit/>
          </a:bodyPr>
          <a:lstStyle/>
          <a:p>
            <a:pPr>
              <a:lnSpc>
                <a:spcPct val="107000"/>
              </a:lnSpc>
            </a:pPr>
            <a:r>
              <a:rPr lang="en-US" sz="1600" b="1" kern="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When we become Christians the solemn oath of God </a:t>
            </a:r>
            <a:r>
              <a:rPr lang="en-US" sz="1600" b="1" i="1" kern="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‘to save the soul for eternity is immediately given’</a:t>
            </a:r>
            <a:r>
              <a:rPr lang="en-US" sz="1600" b="1" kern="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1600" b="1"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algn="ctr">
              <a:lnSpc>
                <a:spcPct val="107000"/>
              </a:lnSpc>
            </a:pPr>
            <a:r>
              <a:rPr lang="en-US" b="1" kern="180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Ephesians 4:30-32</a:t>
            </a:r>
          </a:p>
          <a:p>
            <a:pPr>
              <a:lnSpc>
                <a:spcPct val="107000"/>
              </a:lnSpc>
            </a:pPr>
            <a:r>
              <a:rPr lang="en-US" sz="1600" b="1" kern="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scripture also declares this testimony is </a:t>
            </a:r>
          </a:p>
          <a:p>
            <a:pPr algn="ctr">
              <a:lnSpc>
                <a:spcPct val="107000"/>
              </a:lnSpc>
            </a:pPr>
            <a:r>
              <a:rPr lang="en-US" b="1" kern="180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Titus 1:2</a:t>
            </a:r>
            <a:endParaRPr lang="en-US" b="1" kern="0" dirty="0">
              <a:solidFill>
                <a:srgbClr val="C00000"/>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07000"/>
              </a:lnSpc>
            </a:pPr>
            <a:r>
              <a:rPr lang="en-US" sz="1600" b="1" i="1"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6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hope of eternal life, which God, that cannot lie, promised before the world began.”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2326808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1" name="Straight Connector 70">
            <a:extLst>
              <a:ext uri="{FF2B5EF4-FFF2-40B4-BE49-F238E27FC236}">
                <a16:creationId xmlns:a16="http://schemas.microsoft.com/office/drawing/2014/main" id="{22F6364A-B358-4BEE-B158-0734D2C938D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738202" y="1570814"/>
            <a:ext cx="0" cy="3710227"/>
          </a:xfrm>
          <a:prstGeom prst="line">
            <a:avLst/>
          </a:prstGeom>
          <a:ln w="19050">
            <a:solidFill>
              <a:srgbClr val="F64013"/>
            </a:solidFill>
          </a:ln>
        </p:spPr>
        <p:style>
          <a:lnRef idx="1">
            <a:schemeClr val="accent1"/>
          </a:lnRef>
          <a:fillRef idx="0">
            <a:schemeClr val="accent1"/>
          </a:fillRef>
          <a:effectRef idx="0">
            <a:schemeClr val="accent1"/>
          </a:effectRef>
          <a:fontRef idx="minor">
            <a:schemeClr val="tx1"/>
          </a:fontRef>
        </p:style>
      </p:cxnSp>
      <p:pic>
        <p:nvPicPr>
          <p:cNvPr id="3074" name="Picture 2" descr="Image result for thik on these things">
            <a:extLst>
              <a:ext uri="{FF2B5EF4-FFF2-40B4-BE49-F238E27FC236}">
                <a16:creationId xmlns:a16="http://schemas.microsoft.com/office/drawing/2014/main" id="{D5133155-A6E1-4E3A-971F-62AD53AADF4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061860" y="1123527"/>
            <a:ext cx="6919781" cy="460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43265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11748D1-AC8B-4836-BFC1-77D2B23457A7}"/>
              </a:ext>
            </a:extLst>
          </p:cNvPr>
          <p:cNvSpPr/>
          <p:nvPr/>
        </p:nvSpPr>
        <p:spPr>
          <a:xfrm>
            <a:off x="1468936" y="603701"/>
            <a:ext cx="8469548" cy="5544467"/>
          </a:xfrm>
          <a:prstGeom prst="rect">
            <a:avLst/>
          </a:prstGeom>
        </p:spPr>
        <p:txBody>
          <a:bodyPr wrap="square">
            <a:spAutoFit/>
          </a:bodyPr>
          <a:lstStyle/>
          <a:p>
            <a:pPr algn="ctr">
              <a:lnSpc>
                <a:spcPct val="107000"/>
              </a:lnSpc>
            </a:pPr>
            <a:r>
              <a:rPr lang="en-US"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To do this requires four efforts.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n-US" b="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n-US" sz="1600" b="1" u="sng"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One</a:t>
            </a:r>
            <a:r>
              <a:rPr lang="en-US" sz="1600" b="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Refuse morbid imagination.</a:t>
            </a:r>
            <a:r>
              <a:rPr lang="en-US" sz="16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16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1600"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Phillipians</a:t>
            </a:r>
            <a:r>
              <a:rPr lang="en-US" sz="16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4:6a)</a:t>
            </a:r>
            <a:r>
              <a:rPr lang="en-US" sz="1600" b="1" i="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b="1"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“Be </a:t>
            </a:r>
            <a:r>
              <a:rPr lang="en-US" sz="16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anxious for nothing” </a:t>
            </a:r>
            <a:r>
              <a:rPr lang="en-US"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and to Bishop </a:t>
            </a:r>
          </a:p>
          <a:p>
            <a:pPr algn="just">
              <a:lnSpc>
                <a:spcPct val="107000"/>
              </a:lnSpc>
            </a:pPr>
            <a:r>
              <a:rPr lang="en-US" sz="16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(I Timothy 1:7)</a:t>
            </a:r>
            <a:r>
              <a:rPr lang="en-US" sz="1600" b="1" i="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1600" b="1" i="1" dirty="0">
                <a:solidFill>
                  <a:srgbClr val="001320"/>
                </a:solidFill>
                <a:effectLst/>
                <a:latin typeface="Times New Roman" panose="02020603050405020304" pitchFamily="18" charset="0"/>
                <a:ea typeface="Calibri" panose="020F0502020204030204" pitchFamily="34" charset="0"/>
                <a:cs typeface="Times New Roman" panose="02020603050405020304" pitchFamily="18" charset="0"/>
              </a:rPr>
              <a:t>For God hath not given us the spirit of fear; but of power, and of love, and of a sound mind.” </a:t>
            </a:r>
            <a:r>
              <a:rPr lang="en-US" sz="1600" b="1" dirty="0">
                <a:solidFill>
                  <a:srgbClr val="001320"/>
                </a:solidFill>
                <a:latin typeface="Times New Roman" panose="02020603050405020304" pitchFamily="18" charset="0"/>
                <a:ea typeface="Calibri" panose="020F0502020204030204" pitchFamily="34" charset="0"/>
                <a:cs typeface="Times New Roman" panose="02020603050405020304" pitchFamily="18" charset="0"/>
              </a:rPr>
              <a:t>Set your mind on this!!</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r>
              <a:rPr lang="en-US" sz="1600" dirty="0">
                <a:solidFill>
                  <a:srgbClr val="00132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600" b="1" u="sng"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Two</a:t>
            </a:r>
            <a:r>
              <a:rPr lang="en-US" sz="1600" b="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Act in positive affirmation. </a:t>
            </a:r>
            <a:r>
              <a:rPr lang="en-US" sz="16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(James 1:17a)</a:t>
            </a:r>
            <a:r>
              <a:rPr lang="en-US" sz="16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a:t>
            </a:r>
            <a:r>
              <a:rPr lang="en-US" sz="16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states  </a:t>
            </a:r>
            <a:r>
              <a:rPr lang="en-US" sz="1600" b="1" i="1"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“Every good gift and every perfect gift is from above and is coming down from the Father of lights.”</a:t>
            </a:r>
            <a:r>
              <a:rPr lang="en-US" sz="1600" dirty="0">
                <a:solidFill>
                  <a:srgbClr val="333333"/>
                </a:solidFill>
                <a:latin typeface="Times New Roman" panose="02020603050405020304" pitchFamily="18" charset="0"/>
                <a:ea typeface="Calibri" panose="020F0502020204030204" pitchFamily="34" charset="0"/>
                <a:cs typeface="Times New Roman" panose="02020603050405020304" pitchFamily="18" charset="0"/>
              </a:rPr>
              <a:t> This is a continual stream, like a sweet rain on dry ground!  </a:t>
            </a:r>
            <a:r>
              <a:rPr lang="en-US" sz="1600" b="1" dirty="0">
                <a:solidFill>
                  <a:srgbClr val="333333"/>
                </a:solidFill>
                <a:latin typeface="Times New Roman" panose="02020603050405020304" pitchFamily="18" charset="0"/>
                <a:ea typeface="Calibri" panose="020F0502020204030204" pitchFamily="34" charset="0"/>
                <a:cs typeface="Times New Roman" panose="02020603050405020304" pitchFamily="18" charset="0"/>
              </a:rPr>
              <a:t>Set your mind on this!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n-US"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n-US" sz="1600" b="1" u="sng"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Three</a:t>
            </a:r>
            <a:r>
              <a:rPr lang="en-US" sz="1600" b="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Keep the faith in the present tense.</a:t>
            </a:r>
            <a:r>
              <a:rPr lang="en-US" sz="1600" dirty="0">
                <a:solidFill>
                  <a:srgbClr val="001320"/>
                </a:solidFill>
                <a:latin typeface="Times New Roman" panose="02020603050405020304" pitchFamily="18" charset="0"/>
                <a:ea typeface="Calibri" panose="020F0502020204030204" pitchFamily="34" charset="0"/>
                <a:cs typeface="Times New Roman" panose="02020603050405020304" pitchFamily="18" charset="0"/>
              </a:rPr>
              <a:t>.  This is his commandment to the church, </a:t>
            </a:r>
            <a:r>
              <a:rPr lang="en-US" sz="1600" b="1"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1600" b="1" i="1" dirty="0">
                <a:solidFill>
                  <a:srgbClr val="001320"/>
                </a:solidFill>
                <a:effectLst/>
                <a:latin typeface="Times New Roman" panose="02020603050405020304" pitchFamily="18" charset="0"/>
                <a:ea typeface="Calibri" panose="020F0502020204030204" pitchFamily="34" charset="0"/>
                <a:cs typeface="Times New Roman" panose="02020603050405020304" pitchFamily="18" charset="0"/>
              </a:rPr>
              <a:t>You are to imitate me, just as I imitate Christ.” </a:t>
            </a:r>
            <a:r>
              <a:rPr lang="en-US" sz="1600" b="1" dirty="0">
                <a:solidFill>
                  <a:srgbClr val="00132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(1 Corinthians 11:1)</a:t>
            </a:r>
            <a:r>
              <a:rPr lang="en-US" sz="16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a:t>
            </a:r>
            <a:r>
              <a:rPr lang="en-US" sz="1600" b="1" dirty="0">
                <a:solidFill>
                  <a:srgbClr val="001320"/>
                </a:solidFill>
                <a:latin typeface="Times New Roman" panose="02020603050405020304" pitchFamily="18" charset="0"/>
                <a:ea typeface="Calibri" panose="020F0502020204030204" pitchFamily="34" charset="0"/>
                <a:cs typeface="Times New Roman" panose="02020603050405020304" pitchFamily="18" charset="0"/>
              </a:rPr>
              <a:t>Set your mind on this!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n-US" b="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n-US" sz="1600" b="1" u="sng"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Four</a:t>
            </a:r>
            <a:r>
              <a:rPr lang="en-US" sz="1600" b="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Enjoy God’s Goodwill toward all.</a:t>
            </a:r>
            <a:r>
              <a:rPr lang="en-US" sz="16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16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1600" b="1" dirty="0" err="1">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Collosians</a:t>
            </a:r>
            <a:r>
              <a:rPr lang="en-US" sz="16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3:12-15)</a:t>
            </a:r>
            <a:r>
              <a:rPr lang="en-US" sz="1600" b="1" i="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b="1" i="1"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16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Therefore, as </a:t>
            </a:r>
            <a:r>
              <a:rPr lang="en-US" sz="1600" b="1" i="1" dirty="0">
                <a:effectLst/>
                <a:latin typeface="Times New Roman" panose="02020603050405020304" pitchFamily="18" charset="0"/>
                <a:ea typeface="Calibri" panose="020F0502020204030204" pitchFamily="34" charset="0"/>
                <a:cs typeface="Times New Roman" panose="02020603050405020304" pitchFamily="18" charset="0"/>
              </a:rPr>
              <a:t>the elect of God, holy and beloved, put on tender mercies, kindness, humility, meekness, longsuffering; bearing with one another, and forgiving one another, if anyone has a complaint against another; even as Christ forgave you, so you also must do. But above all these things put on love, which is the bond of perfection. And let the peace of God rule in your hearts, to which also you were called in one body; and be thankful.” Set your mind on this!</a:t>
            </a:r>
            <a:endParaRPr lang="en-US" sz="16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pPr>
            <a:r>
              <a:rPr lang="en-US"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098" name="Picture 2" descr="Image result for goodwill">
            <a:extLst>
              <a:ext uri="{FF2B5EF4-FFF2-40B4-BE49-F238E27FC236}">
                <a16:creationId xmlns:a16="http://schemas.microsoft.com/office/drawing/2014/main" id="{77959AF8-AFDF-4E57-800F-8BA08F1BD8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38484" y="4585249"/>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5501719"/>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anim calcmode="lin" valueType="num">
                                      <p:cBhvr additive="base">
                                        <p:cTn id="1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 calcmode="lin" valueType="num">
                                      <p:cBhvr additive="base">
                                        <p:cTn id="1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
                                            <p:txEl>
                                              <p:pRg st="9" end="9"/>
                                            </p:txEl>
                                          </p:spTgt>
                                        </p:tgtEl>
                                        <p:attrNameLst>
                                          <p:attrName>style.visibility</p:attrName>
                                        </p:attrNameLst>
                                      </p:cBhvr>
                                      <p:to>
                                        <p:strVal val="visible"/>
                                      </p:to>
                                    </p:set>
                                    <p:anim calcmode="lin" valueType="num">
                                      <p:cBhvr additive="base">
                                        <p:cTn id="29"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122" name="Picture 2" descr="Image result for rejpice">
            <a:extLst>
              <a:ext uri="{FF2B5EF4-FFF2-40B4-BE49-F238E27FC236}">
                <a16:creationId xmlns:a16="http://schemas.microsoft.com/office/drawing/2014/main" id="{876E55A6-6D6D-4AC0-8B90-6FCB2E60BDE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20478" y="1172907"/>
            <a:ext cx="7009396" cy="4506040"/>
          </a:xfrm>
          <a:prstGeom prst="rect">
            <a:avLst/>
          </a:prstGeom>
          <a:noFill/>
          <a:extLst>
            <a:ext uri="{909E8E84-426E-40DD-AFC4-6F175D3DCCD1}">
              <a14:hiddenFill xmlns:a14="http://schemas.microsoft.com/office/drawing/2010/main">
                <a:solidFill>
                  <a:srgbClr val="FFFFFF"/>
                </a:solidFill>
              </a14:hiddenFill>
            </a:ext>
          </a:extLst>
        </p:spPr>
      </p:pic>
      <p:cxnSp>
        <p:nvCxnSpPr>
          <p:cNvPr id="71" name="Straight Connector 70">
            <a:extLst>
              <a:ext uri="{FF2B5EF4-FFF2-40B4-BE49-F238E27FC236}">
                <a16:creationId xmlns:a16="http://schemas.microsoft.com/office/drawing/2014/main" id="{E12350F3-DB83-413A-980B-1CEB9249866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453265" y="1570814"/>
            <a:ext cx="0" cy="3710227"/>
          </a:xfrm>
          <a:prstGeom prst="line">
            <a:avLst/>
          </a:prstGeom>
          <a:ln w="19050">
            <a:solidFill>
              <a:srgbClr val="F7BC5D"/>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2C644697-9EF5-44DA-BDC7-FEF7A5059904}"/>
              </a:ext>
            </a:extLst>
          </p:cNvPr>
          <p:cNvSpPr/>
          <p:nvPr/>
        </p:nvSpPr>
        <p:spPr>
          <a:xfrm>
            <a:off x="8652468" y="1861263"/>
            <a:ext cx="3342309" cy="3135474"/>
          </a:xfrm>
          <a:prstGeom prst="rect">
            <a:avLst/>
          </a:prstGeom>
        </p:spPr>
        <p:txBody>
          <a:bodyPr wrap="square">
            <a:spAutoFit/>
          </a:bodyPr>
          <a:lstStyle/>
          <a:p>
            <a:pPr algn="ctr">
              <a:lnSpc>
                <a:spcPct val="107000"/>
              </a:lnSpc>
            </a:pPr>
            <a:r>
              <a:rPr lang="en-US" b="1" i="1"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“Rejoice always, pray continually, give thanks in all circumstances; for this is God’s will for you in Christ Jesus.” </a:t>
            </a:r>
            <a:r>
              <a:rPr lang="en-US"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107000"/>
              </a:lnSpc>
            </a:pPr>
            <a:r>
              <a:rPr lang="en-US"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 </a:t>
            </a:r>
            <a:r>
              <a:rPr lang="en-US" sz="20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Thesselonians</a:t>
            </a:r>
            <a:r>
              <a:rPr lang="en-US"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5:16-18</a:t>
            </a:r>
          </a:p>
          <a:p>
            <a:pPr>
              <a:lnSpc>
                <a:spcPct val="107000"/>
              </a:lnSpc>
            </a:pPr>
            <a:endParaRPr lang="en-US"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pP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Do the will of God with all your might! </a:t>
            </a:r>
          </a:p>
          <a:p>
            <a:pPr algn="ctr">
              <a:lnSpc>
                <a:spcPct val="107000"/>
              </a:lnSpc>
            </a:pPr>
            <a:r>
              <a:rPr lang="en-US"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Set your mind on this!</a:t>
            </a:r>
            <a:endParaRPr lang="en-US" sz="2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3165407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416</Words>
  <Application>Microsoft Office PowerPoint</Application>
  <PresentationFormat>Widescreen</PresentationFormat>
  <Paragraphs>23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Shawn LaVergne</dc:creator>
  <cp:lastModifiedBy>Shawn LaVergne</cp:lastModifiedBy>
  <cp:revision>2</cp:revision>
  <dcterms:created xsi:type="dcterms:W3CDTF">2019-11-10T02:48:30Z</dcterms:created>
  <dcterms:modified xsi:type="dcterms:W3CDTF">2019-11-10T02:56:35Z</dcterms:modified>
</cp:coreProperties>
</file>